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8288000" cy="10287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479429"/>
          <c:y val="0.0384405"/>
          <c:w val="0.932761"/>
          <c:h val="0.88976"/>
        </c:manualLayout>
      </c:layout>
      <c:lineChart>
        <c:grouping val="standard"/>
        <c:varyColors val="0"/>
        <c:ser>
          <c:idx val="0"/>
          <c:order val="0"/>
          <c:tx>
            <c:strRef>
              <c:f>Sheet1!$A$2</c:f>
              <c:strCache>
                <c:ptCount val="1"/>
                <c:pt idx="0">
                  <c:v>Current Smokers</c:v>
                </c:pt>
              </c:strCache>
            </c:strRef>
          </c:tx>
          <c:spPr>
            <a:solidFill>
              <a:schemeClr val="accent1"/>
            </a:solidFill>
            <a:ln w="88900" cap="flat">
              <a:solidFill>
                <a:schemeClr val="accent6"/>
              </a:solidFill>
              <a:prstDash val="solid"/>
              <a:round/>
            </a:ln>
            <a:effectLst/>
          </c:spPr>
          <c:marker>
            <c:symbol val="circle"/>
            <c:size val="9"/>
            <c:spPr>
              <a:solidFill>
                <a:schemeClr val="accent1"/>
              </a:solidFill>
              <a:ln w="9525" cap="flat">
                <a:solidFill>
                  <a:srgbClr val="4A7EBB"/>
                </a:solidFill>
                <a:prstDash val="solid"/>
                <a:round/>
              </a:ln>
              <a:effectLst/>
            </c:spPr>
          </c:marker>
          <c:dLbls>
            <c:numFmt formatCode="#,##0" sourceLinked="0"/>
            <c:txPr>
              <a:bodyPr/>
              <a:lstStyle/>
              <a:p>
                <a:pPr>
                  <a:defRPr b="0" i="0" strike="noStrike" sz="1800" u="none">
                    <a:solidFill>
                      <a:srgbClr val="000000"/>
                    </a:solidFill>
                    <a:latin typeface="Verdana"/>
                  </a:defRPr>
                </a:pPr>
              </a:p>
            </c:txPr>
            <c:dLblPos val="t"/>
            <c:showLegendKey val="0"/>
            <c:showVal val="0"/>
            <c:showCatName val="0"/>
            <c:showSerName val="0"/>
            <c:showPercent val="0"/>
            <c:showBubbleSize val="0"/>
            <c:showLeaderLines val="0"/>
          </c:dLbls>
          <c:cat>
            <c:strRef>
              <c:f>Sheet1!$B$1:$S$1</c:f>
              <c:strCache>
                <c:ptCount val="18"/>
                <c:pt idx="0">
                  <c:v>1974</c:v>
                </c:pt>
                <c:pt idx="1">
                  <c:v>1978</c:v>
                </c:pt>
                <c:pt idx="2">
                  <c:v>1982</c:v>
                </c:pt>
                <c:pt idx="3">
                  <c:v>1986</c:v>
                </c:pt>
                <c:pt idx="4">
                  <c:v>1990</c:v>
                </c:pt>
                <c:pt idx="5">
                  <c:v>1994</c:v>
                </c:pt>
                <c:pt idx="6">
                  <c:v>1998</c:v>
                </c:pt>
                <c:pt idx="7">
                  <c:v>2001</c:v>
                </c:pt>
                <c:pt idx="8">
                  <c:v>2003</c:v>
                </c:pt>
                <c:pt idx="9">
                  <c:v>2005</c:v>
                </c:pt>
                <c:pt idx="10">
                  <c:v>2007</c:v>
                </c:pt>
                <c:pt idx="11">
                  <c:v>2009</c:v>
                </c:pt>
                <c:pt idx="12">
                  <c:v>2011</c:v>
                </c:pt>
                <c:pt idx="13">
                  <c:v>2013</c:v>
                </c:pt>
                <c:pt idx="14">
                  <c:v>2015</c:v>
                </c:pt>
                <c:pt idx="15">
                  <c:v>2017</c:v>
                </c:pt>
                <c:pt idx="16">
                  <c:v>2019</c:v>
                </c:pt>
                <c:pt idx="17">
                  <c:v>2022</c:v>
                </c:pt>
              </c:strCache>
            </c:strRef>
          </c:cat>
          <c:val>
            <c:numRef>
              <c:f>Sheet1!$B$2:$S$2</c:f>
              <c:numCache>
                <c:ptCount val="18"/>
                <c:pt idx="0">
                  <c:v>45.000000</c:v>
                </c:pt>
                <c:pt idx="1">
                  <c:v>42.000000</c:v>
                </c:pt>
                <c:pt idx="2">
                  <c:v>35.000000</c:v>
                </c:pt>
                <c:pt idx="3">
                  <c:v>32.000000</c:v>
                </c:pt>
                <c:pt idx="4">
                  <c:v>30.000000</c:v>
                </c:pt>
                <c:pt idx="5">
                  <c:v>28.000000</c:v>
                </c:pt>
                <c:pt idx="6">
                  <c:v>27.000000</c:v>
                </c:pt>
                <c:pt idx="7">
                  <c:v>28.000000</c:v>
                </c:pt>
                <c:pt idx="8">
                  <c:v>26.000000</c:v>
                </c:pt>
                <c:pt idx="9">
                  <c:v>24.000000</c:v>
                </c:pt>
                <c:pt idx="10">
                  <c:v>22.000000</c:v>
                </c:pt>
                <c:pt idx="11">
                  <c:v>21.000000</c:v>
                </c:pt>
                <c:pt idx="12">
                  <c:v>20.000000</c:v>
                </c:pt>
                <c:pt idx="13">
                  <c:v>19.000000</c:v>
                </c:pt>
                <c:pt idx="14">
                  <c:v>17.000000</c:v>
                </c:pt>
                <c:pt idx="15">
                  <c:v>16.000000</c:v>
                </c:pt>
                <c:pt idx="16">
                  <c:v>16.000000</c:v>
                </c:pt>
                <c:pt idx="17">
                  <c:v>13.300000</c:v>
                </c:pt>
              </c:numCache>
            </c:numRef>
          </c:val>
          <c:smooth val="0"/>
        </c:ser>
        <c:marker val="1"/>
        <c:axId val="2094734552"/>
        <c:axId val="2094734553"/>
      </c:lineChart>
      <c:catAx>
        <c:axId val="2094734552"/>
        <c:scaling>
          <c:orientation val="minMax"/>
        </c:scaling>
        <c:delete val="0"/>
        <c:axPos val="b"/>
        <c:majorGridlines>
          <c:spPr>
            <a:ln w="6350" cap="flat">
              <a:solidFill>
                <a:srgbClr val="000000"/>
              </a:solidFill>
              <a:prstDash val="solid"/>
              <a:miter lim="400000"/>
            </a:ln>
          </c:spPr>
        </c:majorGridlines>
        <c:numFmt formatCode="General" sourceLinked="0"/>
        <c:majorTickMark val="out"/>
        <c:minorTickMark val="none"/>
        <c:tickLblPos val="low"/>
        <c:spPr>
          <a:ln w="12700" cap="flat">
            <a:solidFill>
              <a:srgbClr val="888888"/>
            </a:solidFill>
            <a:prstDash val="solid"/>
            <a:round/>
          </a:ln>
        </c:spPr>
        <c:txPr>
          <a:bodyPr rot="0"/>
          <a:lstStyle/>
          <a:p>
            <a:pPr>
              <a:defRPr b="1" i="0" strike="noStrike" sz="1800" u="none">
                <a:solidFill>
                  <a:srgbClr val="665082"/>
                </a:solidFill>
                <a:latin typeface="Verdana"/>
              </a:defRPr>
            </a:pPr>
          </a:p>
        </c:txPr>
        <c:crossAx val="2094734553"/>
        <c:crosses val="autoZero"/>
        <c:auto val="1"/>
        <c:lblAlgn val="ctr"/>
        <c:noMultiLvlLbl val="1"/>
      </c:catAx>
      <c:valAx>
        <c:axId val="2094734553"/>
        <c:scaling>
          <c:orientation val="minMax"/>
        </c:scaling>
        <c:delete val="0"/>
        <c:axPos val="l"/>
        <c:majorGridlines>
          <c:spPr>
            <a:ln w="6350" cap="flat">
              <a:solidFill>
                <a:srgbClr val="888888"/>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rot="0"/>
          <a:lstStyle/>
          <a:p>
            <a:pPr>
              <a:defRPr b="1" i="0" strike="noStrike" sz="1800" u="none">
                <a:solidFill>
                  <a:srgbClr val="665082"/>
                </a:solidFill>
                <a:latin typeface="Verdana"/>
              </a:defRPr>
            </a:pPr>
          </a:p>
        </c:txPr>
        <c:crossAx val="2094734552"/>
        <c:crosses val="autoZero"/>
        <c:crossBetween val="midCat"/>
        <c:majorUnit val="12.5"/>
        <c:minorUnit val="6.25"/>
      </c:valAx>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2" name="Shape 112"/>
          <p:cNvSpPr/>
          <p:nvPr>
            <p:ph type="sldImg"/>
          </p:nvPr>
        </p:nvSpPr>
        <p:spPr>
          <a:xfrm>
            <a:off x="1143000" y="685800"/>
            <a:ext cx="4572000" cy="3429000"/>
          </a:xfrm>
          <a:prstGeom prst="rect">
            <a:avLst/>
          </a:prstGeom>
        </p:spPr>
        <p:txBody>
          <a:bodyPr/>
          <a:lstStyle/>
          <a:p>
            <a:pPr/>
          </a:p>
        </p:txBody>
      </p:sp>
      <p:sp>
        <p:nvSpPr>
          <p:cNvPr id="113" name="Shape 11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Shape 138"/>
          <p:cNvSpPr/>
          <p:nvPr>
            <p:ph type="sldImg"/>
          </p:nvPr>
        </p:nvSpPr>
        <p:spPr>
          <a:prstGeom prst="rect">
            <a:avLst/>
          </a:prstGeom>
        </p:spPr>
        <p:txBody>
          <a:bodyPr/>
          <a:lstStyle/>
          <a:p>
            <a:pPr/>
          </a:p>
        </p:txBody>
      </p:sp>
      <p:sp>
        <p:nvSpPr>
          <p:cNvPr id="139" name="Shape 139"/>
          <p:cNvSpPr/>
          <p:nvPr>
            <p:ph type="body" sz="quarter" idx="1"/>
          </p:nvPr>
        </p:nvSpPr>
        <p:spPr>
          <a:prstGeom prst="rect">
            <a:avLst/>
          </a:prstGeom>
        </p:spPr>
        <p:txBody>
          <a:bodyPr/>
          <a:lstStyle/>
          <a:p>
            <a:pPr>
              <a:defRPr sz="1200">
                <a:latin typeface="Calibri"/>
                <a:ea typeface="Calibri"/>
                <a:cs typeface="Calibri"/>
                <a:sym typeface="Calibri"/>
              </a:defRPr>
            </a:pPr>
            <a:r>
              <a:t>Have young people think about potential health effects which could be caused by smoking- </a:t>
            </a:r>
          </a:p>
          <a:p>
            <a:pPr>
              <a:defRPr sz="1200">
                <a:latin typeface="Calibri"/>
                <a:ea typeface="Calibri"/>
                <a:cs typeface="Calibri"/>
                <a:sym typeface="Calibri"/>
              </a:defRPr>
            </a:pPr>
            <a:r>
              <a:t>Some examples- Cancer, can cause blindness, yellow fingers- follow onto next slides for images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Images: wrinkled lips and mouth, hair-tongue, stained teeth, black lunds, coughing, stained fingers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Shape 310"/>
          <p:cNvSpPr/>
          <p:nvPr>
            <p:ph type="sldImg"/>
          </p:nvPr>
        </p:nvSpPr>
        <p:spPr>
          <a:prstGeom prst="rect">
            <a:avLst/>
          </a:prstGeom>
        </p:spPr>
        <p:txBody>
          <a:bodyPr/>
          <a:lstStyle/>
          <a:p>
            <a:pPr/>
          </a:p>
        </p:txBody>
      </p:sp>
      <p:sp>
        <p:nvSpPr>
          <p:cNvPr id="311" name="Shape 311"/>
          <p:cNvSpPr/>
          <p:nvPr>
            <p:ph type="body" sz="quarter" idx="1"/>
          </p:nvPr>
        </p:nvSpPr>
        <p:spPr>
          <a:prstGeom prst="rect">
            <a:avLst/>
          </a:prstGeom>
        </p:spPr>
        <p:txBody>
          <a:bodyPr/>
          <a:lstStyle/>
          <a:p>
            <a:pPr>
              <a:defRPr sz="1200">
                <a:latin typeface="Calibri"/>
                <a:ea typeface="Calibri"/>
                <a:cs typeface="Calibri"/>
                <a:sym typeface="Calibri"/>
              </a:defRPr>
            </a:pPr>
            <a:r>
              <a:t>One week of saving is around £70 </a:t>
            </a:r>
          </a:p>
          <a:p>
            <a:pPr>
              <a:defRPr sz="1200">
                <a:latin typeface="Calibri"/>
                <a:ea typeface="Calibri"/>
                <a:cs typeface="Calibri"/>
                <a:sym typeface="Calibri"/>
              </a:defRPr>
            </a:pPr>
            <a:r>
              <a:t>One month of savings is around £280 </a:t>
            </a:r>
          </a:p>
          <a:p>
            <a:pPr>
              <a:defRPr sz="1200">
                <a:latin typeface="Calibri"/>
                <a:ea typeface="Calibri"/>
                <a:cs typeface="Calibri"/>
                <a:sym typeface="Calibri"/>
              </a:defRPr>
            </a:pPr>
            <a:r>
              <a:t>One year of saving is around £3000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Shape 321"/>
          <p:cNvSpPr/>
          <p:nvPr>
            <p:ph type="sldImg"/>
          </p:nvPr>
        </p:nvSpPr>
        <p:spPr>
          <a:prstGeom prst="rect">
            <a:avLst/>
          </a:prstGeom>
        </p:spPr>
        <p:txBody>
          <a:bodyPr/>
          <a:lstStyle/>
          <a:p>
            <a:pPr/>
          </a:p>
        </p:txBody>
      </p:sp>
      <p:sp>
        <p:nvSpPr>
          <p:cNvPr id="322" name="Shape 322"/>
          <p:cNvSpPr/>
          <p:nvPr>
            <p:ph type="body" sz="quarter" idx="1"/>
          </p:nvPr>
        </p:nvSpPr>
        <p:spPr>
          <a:prstGeom prst="rect">
            <a:avLst/>
          </a:prstGeom>
        </p:spPr>
        <p:txBody>
          <a:bodyPr/>
          <a:lstStyle>
            <a:lvl1pPr>
              <a:defRPr sz="1200">
                <a:latin typeface="Calibri"/>
                <a:ea typeface="Calibri"/>
                <a:cs typeface="Calibri"/>
                <a:sym typeface="Calibri"/>
              </a:defRPr>
            </a:lvl1pPr>
          </a:lstStyle>
          <a:p>
            <a:pPr/>
            <a:r>
              <a:t>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_TEXT">
    <p:spTree>
      <p:nvGrpSpPr>
        <p:cNvPr id="1" name=""/>
        <p:cNvGrpSpPr/>
        <p:nvPr/>
      </p:nvGrpSpPr>
      <p:grpSpPr>
        <a:xfrm>
          <a:off x="0" y="0"/>
          <a:ext cx="0" cy="0"/>
          <a:chOff x="0" y="0"/>
          <a:chExt cx="0" cy="0"/>
        </a:xfrm>
      </p:grpSpPr>
      <p:sp>
        <p:nvSpPr>
          <p:cNvPr id="95" name="Title Text"/>
          <p:cNvSpPr txBox="1"/>
          <p:nvPr>
            <p:ph type="title"/>
          </p:nvPr>
        </p:nvSpPr>
        <p:spPr>
          <a:xfrm>
            <a:off x="457200" y="274638"/>
            <a:ext cx="8229600" cy="1143001"/>
          </a:xfrm>
          <a:prstGeom prst="rect">
            <a:avLst/>
          </a:prstGeom>
        </p:spPr>
        <p:txBody>
          <a:bodyPr/>
          <a:lstStyle/>
          <a:p>
            <a:pPr/>
            <a:r>
              <a:t>Title Text</a:t>
            </a:r>
          </a:p>
        </p:txBody>
      </p:sp>
      <p:sp>
        <p:nvSpPr>
          <p:cNvPr id="96" name="Body Level One…"/>
          <p:cNvSpPr txBox="1"/>
          <p:nvPr>
            <p:ph type="body" sz="quarter" idx="1"/>
          </p:nvPr>
        </p:nvSpPr>
        <p:spPr>
          <a:xfrm rot="5400000">
            <a:off x="2309018" y="-251618"/>
            <a:ext cx="4525964" cy="8229601"/>
          </a:xfrm>
          <a:prstGeom prst="rect">
            <a:avLst/>
          </a:prstGeom>
        </p:spPr>
        <p:txBody>
          <a:bodyPr/>
          <a:lstStyle>
            <a:lvl1pPr indent="-342900">
              <a:spcBef>
                <a:spcPts val="300"/>
              </a:spcBef>
            </a:lvl1pPr>
            <a:lvl2pPr marL="963385" indent="-391885">
              <a:spcBef>
                <a:spcPts val="300"/>
              </a:spcBef>
            </a:lvl2pPr>
            <a:lvl3pPr marL="1485900" indent="-457200">
              <a:spcBef>
                <a:spcPts val="300"/>
              </a:spcBef>
            </a:lvl3pPr>
            <a:lvl4pPr marL="2034539" indent="-548639">
              <a:spcBef>
                <a:spcPts val="300"/>
              </a:spcBef>
            </a:lvl4pPr>
            <a:lvl5pPr marL="2491739" indent="-548639">
              <a:spcBef>
                <a:spcPts val="300"/>
              </a:spcBef>
            </a:lvl5pPr>
          </a:lstStyle>
          <a:p>
            <a:pPr/>
            <a:r>
              <a:t>Body Level One</a:t>
            </a:r>
          </a:p>
          <a:p>
            <a:pPr lvl="1"/>
            <a:r>
              <a:t>Body Level Two</a:t>
            </a:r>
          </a:p>
          <a:p>
            <a:pPr lvl="2"/>
            <a:r>
              <a:t>Body Level Three</a:t>
            </a:r>
          </a:p>
          <a:p>
            <a:pPr lvl="3"/>
            <a:r>
              <a:t>Body Level Four</a:t>
            </a:r>
          </a:p>
          <a:p>
            <a:pPr lvl="4"/>
            <a:r>
              <a:t>Body Level Five</a:t>
            </a:r>
          </a:p>
        </p:txBody>
      </p:sp>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_TITLE_AND_VERTICAL_TEXT">
    <p:spTree>
      <p:nvGrpSpPr>
        <p:cNvPr id="1" name=""/>
        <p:cNvGrpSpPr/>
        <p:nvPr/>
      </p:nvGrpSpPr>
      <p:grpSpPr>
        <a:xfrm>
          <a:off x="0" y="0"/>
          <a:ext cx="0" cy="0"/>
          <a:chOff x="0" y="0"/>
          <a:chExt cx="0" cy="0"/>
        </a:xfrm>
      </p:grpSpPr>
      <p:sp>
        <p:nvSpPr>
          <p:cNvPr id="104" name="Title Text"/>
          <p:cNvSpPr txBox="1"/>
          <p:nvPr>
            <p:ph type="title"/>
          </p:nvPr>
        </p:nvSpPr>
        <p:spPr>
          <a:xfrm rot="5400000">
            <a:off x="4732337" y="2171700"/>
            <a:ext cx="5851526" cy="2057401"/>
          </a:xfrm>
          <a:prstGeom prst="rect">
            <a:avLst/>
          </a:prstGeom>
        </p:spPr>
        <p:txBody>
          <a:bodyPr/>
          <a:lstStyle/>
          <a:p>
            <a:pPr/>
            <a:r>
              <a:t>Title Text</a:t>
            </a:r>
          </a:p>
        </p:txBody>
      </p:sp>
      <p:sp>
        <p:nvSpPr>
          <p:cNvPr id="105" name="Body Level One…"/>
          <p:cNvSpPr txBox="1"/>
          <p:nvPr>
            <p:ph type="body" sz="quarter" idx="1"/>
          </p:nvPr>
        </p:nvSpPr>
        <p:spPr>
          <a:xfrm rot="5400000">
            <a:off x="541337" y="190500"/>
            <a:ext cx="5851526" cy="6019800"/>
          </a:xfrm>
          <a:prstGeom prst="rect">
            <a:avLst/>
          </a:prstGeom>
        </p:spPr>
        <p:txBody>
          <a:bodyPr/>
          <a:lstStyle>
            <a:lvl1pPr indent="-342900">
              <a:spcBef>
                <a:spcPts val="300"/>
              </a:spcBef>
            </a:lvl1pPr>
            <a:lvl2pPr marL="963385" indent="-391885">
              <a:spcBef>
                <a:spcPts val="300"/>
              </a:spcBef>
            </a:lvl2pPr>
            <a:lvl3pPr marL="1485900" indent="-457200">
              <a:spcBef>
                <a:spcPts val="300"/>
              </a:spcBef>
            </a:lvl3pPr>
            <a:lvl4pPr marL="2034539" indent="-548639">
              <a:spcBef>
                <a:spcPts val="300"/>
              </a:spcBef>
            </a:lvl4pPr>
            <a:lvl5pPr marL="2491739" indent="-548639">
              <a:spcBef>
                <a:spcPts val="300"/>
              </a:spcBef>
            </a:lvl5pPr>
          </a:lstStyle>
          <a:p>
            <a:pPr/>
            <a:r>
              <a:t>Body Level One</a:t>
            </a:r>
          </a:p>
          <a:p>
            <a:pPr lvl="1"/>
            <a:r>
              <a:t>Body Level Two</a:t>
            </a:r>
          </a:p>
          <a:p>
            <a:pPr lvl="2"/>
            <a:r>
              <a:t>Body Level Three</a:t>
            </a:r>
          </a:p>
          <a:p>
            <a:pPr lvl="3"/>
            <a:r>
              <a:t>Body Level Four</a:t>
            </a:r>
          </a:p>
          <a:p>
            <a:pPr lvl="4"/>
            <a:r>
              <a:t>Body Level Five</a:t>
            </a:r>
          </a:p>
        </p:txBody>
      </p:sp>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8" name="Title Text"/>
          <p:cNvSpPr txBox="1"/>
          <p:nvPr>
            <p:ph type="title"/>
          </p:nvPr>
        </p:nvSpPr>
        <p:spPr>
          <a:xfrm>
            <a:off x="685800" y="2130425"/>
            <a:ext cx="7772400" cy="1470025"/>
          </a:xfrm>
          <a:prstGeom prst="rect">
            <a:avLst/>
          </a:prstGeom>
        </p:spPr>
        <p:txBody>
          <a:bodyPr/>
          <a:lstStyle/>
          <a:p>
            <a:pPr/>
            <a:r>
              <a:t>Title Text</a:t>
            </a:r>
          </a:p>
        </p:txBody>
      </p:sp>
      <p:sp>
        <p:nvSpPr>
          <p:cNvPr id="19" name="Body Level One…"/>
          <p:cNvSpPr txBox="1"/>
          <p:nvPr>
            <p:ph type="body" sz="quarter" idx="1"/>
          </p:nvPr>
        </p:nvSpPr>
        <p:spPr>
          <a:xfrm>
            <a:off x="1371600" y="3886200"/>
            <a:ext cx="6400800" cy="1752600"/>
          </a:xfrm>
          <a:prstGeom prst="rect">
            <a:avLst/>
          </a:prstGeom>
        </p:spPr>
        <p:txBody>
          <a:bodyPr/>
          <a:lstStyle>
            <a:lvl1pPr marL="431800" indent="-406400" algn="ctr">
              <a:buClrTx/>
              <a:buSzTx/>
              <a:buFontTx/>
              <a:buNone/>
              <a:defRPr>
                <a:solidFill>
                  <a:srgbClr val="888888"/>
                </a:solidFill>
              </a:defRPr>
            </a:lvl1pPr>
            <a:lvl2pPr marL="431800" indent="76200" algn="ctr">
              <a:buClrTx/>
              <a:buSzTx/>
              <a:buFontTx/>
              <a:buNone/>
              <a:defRPr>
                <a:solidFill>
                  <a:srgbClr val="888888"/>
                </a:solidFill>
              </a:defRPr>
            </a:lvl2pPr>
            <a:lvl3pPr marL="431800" indent="558800" algn="ctr">
              <a:buClrTx/>
              <a:buSzTx/>
              <a:buFontTx/>
              <a:buNone/>
              <a:defRPr>
                <a:solidFill>
                  <a:srgbClr val="888888"/>
                </a:solidFill>
              </a:defRPr>
            </a:lvl3pPr>
            <a:lvl4pPr marL="431800" indent="1041400" algn="ctr">
              <a:buClrTx/>
              <a:buSzTx/>
              <a:buFontTx/>
              <a:buNone/>
              <a:defRPr>
                <a:solidFill>
                  <a:srgbClr val="888888"/>
                </a:solidFill>
              </a:defRPr>
            </a:lvl4pPr>
            <a:lvl5pPr marL="431800" indent="1498600" algn="ctr">
              <a:buClrTx/>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
    <p:spTree>
      <p:nvGrpSpPr>
        <p:cNvPr id="1" name=""/>
        <p:cNvGrpSpPr/>
        <p:nvPr/>
      </p:nvGrpSpPr>
      <p:grpSpPr>
        <a:xfrm>
          <a:off x="0" y="0"/>
          <a:ext cx="0" cy="0"/>
          <a:chOff x="0" y="0"/>
          <a:chExt cx="0" cy="0"/>
        </a:xfrm>
      </p:grpSpPr>
      <p:sp>
        <p:nvSpPr>
          <p:cNvPr id="27" name="Title Text"/>
          <p:cNvSpPr txBox="1"/>
          <p:nvPr>
            <p:ph type="title"/>
          </p:nvPr>
        </p:nvSpPr>
        <p:spPr>
          <a:xfrm>
            <a:off x="457200" y="274638"/>
            <a:ext cx="8229600" cy="1143001"/>
          </a:xfrm>
          <a:prstGeom prst="rect">
            <a:avLst/>
          </a:prstGeom>
        </p:spPr>
        <p:txBody>
          <a:bodyPr/>
          <a:lstStyle/>
          <a:p>
            <a:pPr/>
            <a:r>
              <a:t>Title Text</a:t>
            </a:r>
          </a:p>
        </p:txBody>
      </p:sp>
      <p:sp>
        <p:nvSpPr>
          <p:cNvPr id="28" name="Body Level One…"/>
          <p:cNvSpPr txBox="1"/>
          <p:nvPr>
            <p:ph type="body" sz="quarter" idx="1"/>
          </p:nvPr>
        </p:nvSpPr>
        <p:spPr>
          <a:xfrm>
            <a:off x="457200" y="1600200"/>
            <a:ext cx="8229600" cy="4525963"/>
          </a:xfrm>
          <a:prstGeom prst="rect">
            <a:avLst/>
          </a:prstGeom>
        </p:spPr>
        <p:txBody>
          <a:bodyPr/>
          <a:lstStyle>
            <a:lvl1pPr indent="-342900">
              <a:spcBef>
                <a:spcPts val="300"/>
              </a:spcBef>
            </a:lvl1pPr>
            <a:lvl2pPr marL="963385" indent="-391885">
              <a:spcBef>
                <a:spcPts val="300"/>
              </a:spcBef>
            </a:lvl2pPr>
            <a:lvl3pPr marL="1485900" indent="-457200">
              <a:spcBef>
                <a:spcPts val="300"/>
              </a:spcBef>
            </a:lvl3pPr>
            <a:lvl4pPr marL="2034539" indent="-548639">
              <a:spcBef>
                <a:spcPts val="300"/>
              </a:spcBef>
            </a:lvl4pPr>
            <a:lvl5pPr marL="2491739" indent="-548639">
              <a:spcBef>
                <a:spcPts val="300"/>
              </a:spcBef>
            </a:lvl5pPr>
          </a:lstStyle>
          <a:p>
            <a:pPr/>
            <a:r>
              <a:t>Body Level One</a:t>
            </a:r>
          </a:p>
          <a:p>
            <a:pPr lvl="1"/>
            <a:r>
              <a:t>Body Level Two</a:t>
            </a:r>
          </a:p>
          <a:p>
            <a:pPr lvl="2"/>
            <a:r>
              <a:t>Body Level Three</a:t>
            </a:r>
          </a:p>
          <a:p>
            <a:pPr lvl="3"/>
            <a:r>
              <a:t>Body Level Four</a:t>
            </a:r>
          </a:p>
          <a:p>
            <a:pPr lvl="4"/>
            <a:r>
              <a:t>Body Level Five</a:t>
            </a:r>
          </a:p>
        </p:txBody>
      </p:sp>
      <p:sp>
        <p:nvSpPr>
          <p:cNvPr id="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spTree>
      <p:nvGrpSpPr>
        <p:cNvPr id="1" name=""/>
        <p:cNvGrpSpPr/>
        <p:nvPr/>
      </p:nvGrpSpPr>
      <p:grpSpPr>
        <a:xfrm>
          <a:off x="0" y="0"/>
          <a:ext cx="0" cy="0"/>
          <a:chOff x="0" y="0"/>
          <a:chExt cx="0" cy="0"/>
        </a:xfrm>
      </p:grpSpPr>
      <p:sp>
        <p:nvSpPr>
          <p:cNvPr id="36" name="Title Text"/>
          <p:cNvSpPr txBox="1"/>
          <p:nvPr>
            <p:ph type="title"/>
          </p:nvPr>
        </p:nvSpPr>
        <p:spPr>
          <a:xfrm>
            <a:off x="722312" y="4406900"/>
            <a:ext cx="7772401" cy="1362075"/>
          </a:xfrm>
          <a:prstGeom prst="rect">
            <a:avLst/>
          </a:prstGeom>
        </p:spPr>
        <p:txBody>
          <a:bodyPr anchor="t"/>
          <a:lstStyle>
            <a:lvl1pPr algn="l">
              <a:defRPr b="1" sz="4000"/>
            </a:lvl1pPr>
          </a:lstStyle>
          <a:p>
            <a:pPr/>
            <a:r>
              <a:t>Title Text</a:t>
            </a:r>
          </a:p>
        </p:txBody>
      </p:sp>
      <p:sp>
        <p:nvSpPr>
          <p:cNvPr id="37" name="Body Level One…"/>
          <p:cNvSpPr txBox="1"/>
          <p:nvPr>
            <p:ph type="body" sz="quarter" idx="1"/>
          </p:nvPr>
        </p:nvSpPr>
        <p:spPr>
          <a:xfrm>
            <a:off x="722312" y="2906713"/>
            <a:ext cx="7772401" cy="1500188"/>
          </a:xfrm>
          <a:prstGeom prst="rect">
            <a:avLst/>
          </a:prstGeom>
        </p:spPr>
        <p:txBody>
          <a:bodyPr anchor="b"/>
          <a:lstStyle>
            <a:lvl1pPr marL="228600" indent="0">
              <a:spcBef>
                <a:spcPts val="400"/>
              </a:spcBef>
              <a:buClrTx/>
              <a:buSzTx/>
              <a:buFontTx/>
              <a:buNone/>
              <a:defRPr sz="2000">
                <a:solidFill>
                  <a:srgbClr val="888888"/>
                </a:solidFill>
              </a:defRPr>
            </a:lvl1pPr>
            <a:lvl2pPr marL="228600" indent="457200">
              <a:spcBef>
                <a:spcPts val="400"/>
              </a:spcBef>
              <a:buClrTx/>
              <a:buSzTx/>
              <a:buFontTx/>
              <a:buNone/>
              <a:defRPr sz="2000">
                <a:solidFill>
                  <a:srgbClr val="888888"/>
                </a:solidFill>
              </a:defRPr>
            </a:lvl2pPr>
            <a:lvl3pPr marL="228600" indent="914400">
              <a:spcBef>
                <a:spcPts val="400"/>
              </a:spcBef>
              <a:buClrTx/>
              <a:buSzTx/>
              <a:buFontTx/>
              <a:buNone/>
              <a:defRPr sz="2000">
                <a:solidFill>
                  <a:srgbClr val="888888"/>
                </a:solidFill>
              </a:defRPr>
            </a:lvl3pPr>
            <a:lvl4pPr marL="228600" indent="1371600">
              <a:spcBef>
                <a:spcPts val="400"/>
              </a:spcBef>
              <a:buClrTx/>
              <a:buSzTx/>
              <a:buFontTx/>
              <a:buNone/>
              <a:defRPr sz="2000">
                <a:solidFill>
                  <a:srgbClr val="888888"/>
                </a:solidFill>
              </a:defRPr>
            </a:lvl4pPr>
            <a:lvl5pPr marL="228600" indent="1828800">
              <a:spcBef>
                <a:spcPts val="400"/>
              </a:spcBef>
              <a:buClrTx/>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
    <p:spTree>
      <p:nvGrpSpPr>
        <p:cNvPr id="1" name=""/>
        <p:cNvGrpSpPr/>
        <p:nvPr/>
      </p:nvGrpSpPr>
      <p:grpSpPr>
        <a:xfrm>
          <a:off x="0" y="0"/>
          <a:ext cx="0" cy="0"/>
          <a:chOff x="0" y="0"/>
          <a:chExt cx="0" cy="0"/>
        </a:xfrm>
      </p:grpSpPr>
      <p:sp>
        <p:nvSpPr>
          <p:cNvPr id="45" name="Title Text"/>
          <p:cNvSpPr txBox="1"/>
          <p:nvPr>
            <p:ph type="title"/>
          </p:nvPr>
        </p:nvSpPr>
        <p:spPr>
          <a:xfrm>
            <a:off x="457200" y="274638"/>
            <a:ext cx="8229600" cy="1143001"/>
          </a:xfrm>
          <a:prstGeom prst="rect">
            <a:avLst/>
          </a:prstGeom>
        </p:spPr>
        <p:txBody>
          <a:bodyPr/>
          <a:lstStyle/>
          <a:p>
            <a:pPr/>
            <a:r>
              <a:t>Title Text</a:t>
            </a:r>
          </a:p>
        </p:txBody>
      </p:sp>
      <p:sp>
        <p:nvSpPr>
          <p:cNvPr id="46" name="Body Level One…"/>
          <p:cNvSpPr txBox="1"/>
          <p:nvPr>
            <p:ph type="body" sz="quarter" idx="1"/>
          </p:nvPr>
        </p:nvSpPr>
        <p:spPr>
          <a:xfrm>
            <a:off x="457200" y="1600200"/>
            <a:ext cx="4038600" cy="4525963"/>
          </a:xfrm>
          <a:prstGeom prst="rect">
            <a:avLst/>
          </a:prstGeom>
        </p:spPr>
        <p:txBody>
          <a:bodyPr/>
          <a:lstStyle>
            <a:lvl1pPr indent="-406400">
              <a:spcBef>
                <a:spcPts val="500"/>
              </a:spcBef>
              <a:buSzPts val="2800"/>
              <a:defRPr sz="2800"/>
            </a:lvl1pPr>
            <a:lvl2pPr marL="977900" indent="-444500">
              <a:spcBef>
                <a:spcPts val="500"/>
              </a:spcBef>
              <a:buSzPts val="2800"/>
              <a:defRPr sz="2800"/>
            </a:lvl2pPr>
            <a:lvl3pPr marL="1513839" indent="-497839">
              <a:spcBef>
                <a:spcPts val="500"/>
              </a:spcBef>
              <a:buSzPts val="2800"/>
              <a:defRPr sz="2800"/>
            </a:lvl3pPr>
            <a:lvl4pPr marL="2019300" indent="-533400">
              <a:spcBef>
                <a:spcPts val="500"/>
              </a:spcBef>
              <a:buSzPts val="2800"/>
              <a:defRPr sz="2800"/>
            </a:lvl4pPr>
            <a:lvl5pPr marL="2476500" indent="-533400">
              <a:spcBef>
                <a:spcPts val="500"/>
              </a:spcBef>
              <a:buSzPts val="2800"/>
              <a:defRPr sz="2800"/>
            </a:lvl5pPr>
          </a:lstStyle>
          <a:p>
            <a:pPr/>
            <a:r>
              <a:t>Body Level One</a:t>
            </a:r>
          </a:p>
          <a:p>
            <a:pPr lvl="1"/>
            <a:r>
              <a:t>Body Level Two</a:t>
            </a:r>
          </a:p>
          <a:p>
            <a:pPr lvl="2"/>
            <a:r>
              <a:t>Body Level Three</a:t>
            </a:r>
          </a:p>
          <a:p>
            <a:pPr lvl="3"/>
            <a:r>
              <a:t>Body Level Four</a:t>
            </a:r>
          </a:p>
          <a:p>
            <a:pPr lvl="4"/>
            <a:r>
              <a:t>Body Level Five</a:t>
            </a:r>
          </a:p>
        </p:txBody>
      </p:sp>
      <p:sp>
        <p:nvSpPr>
          <p:cNvPr id="47" name="Google Shape;40;p20"/>
          <p:cNvSpPr txBox="1"/>
          <p:nvPr>
            <p:ph type="body" sz="quarter" idx="21"/>
          </p:nvPr>
        </p:nvSpPr>
        <p:spPr>
          <a:xfrm>
            <a:off x="4648200" y="1600200"/>
            <a:ext cx="4038600" cy="4525963"/>
          </a:xfrm>
          <a:prstGeom prst="rect">
            <a:avLst/>
          </a:prstGeom>
        </p:spPr>
        <p:txBody>
          <a:bodyPr/>
          <a:lstStyle/>
          <a:p>
            <a:pPr indent="-406400">
              <a:spcBef>
                <a:spcPts val="500"/>
              </a:spcBef>
              <a:buSzPts val="2800"/>
              <a:defRPr sz="2800"/>
            </a:pPr>
          </a:p>
        </p:txBody>
      </p:sp>
      <p:sp>
        <p:nvSpPr>
          <p:cNvPr id="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_WITH_TEXT">
    <p:spTree>
      <p:nvGrpSpPr>
        <p:cNvPr id="1" name=""/>
        <p:cNvGrpSpPr/>
        <p:nvPr/>
      </p:nvGrpSpPr>
      <p:grpSpPr>
        <a:xfrm>
          <a:off x="0" y="0"/>
          <a:ext cx="0" cy="0"/>
          <a:chOff x="0" y="0"/>
          <a:chExt cx="0" cy="0"/>
        </a:xfrm>
      </p:grpSpPr>
      <p:sp>
        <p:nvSpPr>
          <p:cNvPr id="55" name="Title Text"/>
          <p:cNvSpPr txBox="1"/>
          <p:nvPr>
            <p:ph type="title"/>
          </p:nvPr>
        </p:nvSpPr>
        <p:spPr>
          <a:xfrm>
            <a:off x="457200" y="274638"/>
            <a:ext cx="8229600" cy="1143001"/>
          </a:xfrm>
          <a:prstGeom prst="rect">
            <a:avLst/>
          </a:prstGeom>
        </p:spPr>
        <p:txBody>
          <a:bodyPr/>
          <a:lstStyle/>
          <a:p>
            <a:pPr/>
            <a:r>
              <a:t>Title Text</a:t>
            </a:r>
          </a:p>
        </p:txBody>
      </p:sp>
      <p:sp>
        <p:nvSpPr>
          <p:cNvPr id="56" name="Body Level One…"/>
          <p:cNvSpPr txBox="1"/>
          <p:nvPr>
            <p:ph type="body" sz="quarter" idx="1"/>
          </p:nvPr>
        </p:nvSpPr>
        <p:spPr>
          <a:xfrm>
            <a:off x="457200" y="1535112"/>
            <a:ext cx="4040188" cy="639763"/>
          </a:xfrm>
          <a:prstGeom prst="rect">
            <a:avLst/>
          </a:prstGeom>
        </p:spPr>
        <p:txBody>
          <a:bodyPr anchor="b"/>
          <a:lstStyle>
            <a:lvl1pPr marL="228600" indent="0">
              <a:spcBef>
                <a:spcPts val="400"/>
              </a:spcBef>
              <a:buClrTx/>
              <a:buSzTx/>
              <a:buFontTx/>
              <a:buNone/>
              <a:defRPr b="1" sz="2400"/>
            </a:lvl1pPr>
            <a:lvl2pPr marL="228600" indent="457200">
              <a:spcBef>
                <a:spcPts val="400"/>
              </a:spcBef>
              <a:buClrTx/>
              <a:buSzTx/>
              <a:buFontTx/>
              <a:buNone/>
              <a:defRPr b="1" sz="2400"/>
            </a:lvl2pPr>
            <a:lvl3pPr marL="228600" indent="914400">
              <a:spcBef>
                <a:spcPts val="400"/>
              </a:spcBef>
              <a:buClrTx/>
              <a:buSzTx/>
              <a:buFontTx/>
              <a:buNone/>
              <a:defRPr b="1" sz="2400"/>
            </a:lvl3pPr>
            <a:lvl4pPr marL="228600" indent="1371600">
              <a:spcBef>
                <a:spcPts val="400"/>
              </a:spcBef>
              <a:buClrTx/>
              <a:buSzTx/>
              <a:buFontTx/>
              <a:buNone/>
              <a:defRPr b="1" sz="2400"/>
            </a:lvl4pPr>
            <a:lvl5pPr marL="228600" indent="1828800">
              <a:spcBef>
                <a:spcPts val="400"/>
              </a:spcBef>
              <a:buClrTx/>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57" name="Google Shape;47;p21"/>
          <p:cNvSpPr txBox="1"/>
          <p:nvPr>
            <p:ph type="body" sz="quarter" idx="21"/>
          </p:nvPr>
        </p:nvSpPr>
        <p:spPr>
          <a:xfrm>
            <a:off x="457200" y="2174875"/>
            <a:ext cx="4040188" cy="3951288"/>
          </a:xfrm>
          <a:prstGeom prst="rect">
            <a:avLst/>
          </a:prstGeom>
        </p:spPr>
        <p:txBody>
          <a:bodyPr/>
          <a:lstStyle/>
          <a:p>
            <a:pPr indent="-381000">
              <a:spcBef>
                <a:spcPts val="400"/>
              </a:spcBef>
              <a:buSzPts val="2400"/>
              <a:defRPr sz="2400"/>
            </a:pPr>
          </a:p>
        </p:txBody>
      </p:sp>
      <p:sp>
        <p:nvSpPr>
          <p:cNvPr id="58" name="Google Shape;48;p21"/>
          <p:cNvSpPr txBox="1"/>
          <p:nvPr>
            <p:ph type="body" sz="quarter" idx="22"/>
          </p:nvPr>
        </p:nvSpPr>
        <p:spPr>
          <a:xfrm>
            <a:off x="4645025" y="1535112"/>
            <a:ext cx="4041775" cy="639763"/>
          </a:xfrm>
          <a:prstGeom prst="rect">
            <a:avLst/>
          </a:prstGeom>
        </p:spPr>
        <p:txBody>
          <a:bodyPr anchor="b"/>
          <a:lstStyle/>
          <a:p>
            <a:pPr marL="228600" indent="0">
              <a:spcBef>
                <a:spcPts val="400"/>
              </a:spcBef>
              <a:buClrTx/>
              <a:buSzTx/>
              <a:buFontTx/>
              <a:buNone/>
              <a:defRPr b="1" sz="2400"/>
            </a:pPr>
          </a:p>
        </p:txBody>
      </p:sp>
      <p:sp>
        <p:nvSpPr>
          <p:cNvPr id="59" name="Google Shape;49;p21"/>
          <p:cNvSpPr txBox="1"/>
          <p:nvPr>
            <p:ph type="body" sz="quarter" idx="23"/>
          </p:nvPr>
        </p:nvSpPr>
        <p:spPr>
          <a:xfrm>
            <a:off x="4645025" y="2174875"/>
            <a:ext cx="4041775" cy="3951288"/>
          </a:xfrm>
          <a:prstGeom prst="rect">
            <a:avLst/>
          </a:prstGeom>
        </p:spPr>
        <p:txBody>
          <a:bodyPr/>
          <a:lstStyle/>
          <a:p>
            <a:pPr indent="-381000">
              <a:spcBef>
                <a:spcPts val="400"/>
              </a:spcBef>
              <a:buSzPts val="2400"/>
              <a:defRPr sz="2400"/>
            </a:pPr>
          </a:p>
        </p:txBody>
      </p:sp>
      <p:sp>
        <p:nvSpPr>
          <p:cNvPr id="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67" name="Title Text"/>
          <p:cNvSpPr txBox="1"/>
          <p:nvPr>
            <p:ph type="title"/>
          </p:nvPr>
        </p:nvSpPr>
        <p:spPr>
          <a:xfrm>
            <a:off x="457200" y="274638"/>
            <a:ext cx="8229600" cy="1143001"/>
          </a:xfrm>
          <a:prstGeom prst="rect">
            <a:avLst/>
          </a:prstGeom>
        </p:spPr>
        <p:txBody>
          <a:bodyPr/>
          <a:lstStyle/>
          <a:p>
            <a:pPr/>
            <a:r>
              <a:t>Title Text</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_WITH_CAPTION_TEXT">
    <p:spTree>
      <p:nvGrpSpPr>
        <p:cNvPr id="1" name=""/>
        <p:cNvGrpSpPr/>
        <p:nvPr/>
      </p:nvGrpSpPr>
      <p:grpSpPr>
        <a:xfrm>
          <a:off x="0" y="0"/>
          <a:ext cx="0" cy="0"/>
          <a:chOff x="0" y="0"/>
          <a:chExt cx="0" cy="0"/>
        </a:xfrm>
      </p:grpSpPr>
      <p:sp>
        <p:nvSpPr>
          <p:cNvPr id="75" name="Title Text"/>
          <p:cNvSpPr txBox="1"/>
          <p:nvPr>
            <p:ph type="title"/>
          </p:nvPr>
        </p:nvSpPr>
        <p:spPr>
          <a:xfrm>
            <a:off x="457200" y="273050"/>
            <a:ext cx="3008314" cy="1162050"/>
          </a:xfrm>
          <a:prstGeom prst="rect">
            <a:avLst/>
          </a:prstGeom>
        </p:spPr>
        <p:txBody>
          <a:bodyPr anchor="b"/>
          <a:lstStyle>
            <a:lvl1pPr algn="l">
              <a:defRPr b="1" sz="2000"/>
            </a:lvl1pPr>
          </a:lstStyle>
          <a:p>
            <a:pPr/>
            <a:r>
              <a:t>Title Text</a:t>
            </a:r>
          </a:p>
        </p:txBody>
      </p:sp>
      <p:sp>
        <p:nvSpPr>
          <p:cNvPr id="76" name="Body Level One…"/>
          <p:cNvSpPr txBox="1"/>
          <p:nvPr>
            <p:ph type="body" sz="quarter" idx="1"/>
          </p:nvPr>
        </p:nvSpPr>
        <p:spPr>
          <a:xfrm>
            <a:off x="3575050" y="273050"/>
            <a:ext cx="5111750" cy="585311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Google Shape;61;p23"/>
          <p:cNvSpPr txBox="1"/>
          <p:nvPr>
            <p:ph type="body" sz="quarter" idx="21"/>
          </p:nvPr>
        </p:nvSpPr>
        <p:spPr>
          <a:xfrm>
            <a:off x="457199" y="1435100"/>
            <a:ext cx="3008315" cy="4691063"/>
          </a:xfrm>
          <a:prstGeom prst="rect">
            <a:avLst/>
          </a:prstGeom>
        </p:spPr>
        <p:txBody>
          <a:bodyPr/>
          <a:lstStyle/>
          <a:p>
            <a:pPr marL="228600" indent="0">
              <a:spcBef>
                <a:spcPts val="200"/>
              </a:spcBef>
              <a:buClrTx/>
              <a:buSzTx/>
              <a:buFontTx/>
              <a:buNone/>
              <a:defRPr sz="1400"/>
            </a:pPr>
          </a:p>
        </p:txBody>
      </p:sp>
      <p:sp>
        <p:nvSpPr>
          <p:cNvPr id="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_WITH_CAPTION_TEXT">
    <p:spTree>
      <p:nvGrpSpPr>
        <p:cNvPr id="1" name=""/>
        <p:cNvGrpSpPr/>
        <p:nvPr/>
      </p:nvGrpSpPr>
      <p:grpSpPr>
        <a:xfrm>
          <a:off x="0" y="0"/>
          <a:ext cx="0" cy="0"/>
          <a:chOff x="0" y="0"/>
          <a:chExt cx="0" cy="0"/>
        </a:xfrm>
      </p:grpSpPr>
      <p:sp>
        <p:nvSpPr>
          <p:cNvPr id="85" name="Title Text"/>
          <p:cNvSpPr txBox="1"/>
          <p:nvPr>
            <p:ph type="title"/>
          </p:nvPr>
        </p:nvSpPr>
        <p:spPr>
          <a:xfrm>
            <a:off x="1792288" y="4800600"/>
            <a:ext cx="5486401" cy="566738"/>
          </a:xfrm>
          <a:prstGeom prst="rect">
            <a:avLst/>
          </a:prstGeom>
        </p:spPr>
        <p:txBody>
          <a:bodyPr anchor="b"/>
          <a:lstStyle>
            <a:lvl1pPr algn="l">
              <a:defRPr b="1" sz="2000"/>
            </a:lvl1pPr>
          </a:lstStyle>
          <a:p>
            <a:pPr/>
            <a:r>
              <a:t>Title Text</a:t>
            </a:r>
          </a:p>
        </p:txBody>
      </p:sp>
      <p:sp>
        <p:nvSpPr>
          <p:cNvPr id="86" name="Google Shape;67;p24"/>
          <p:cNvSpPr/>
          <p:nvPr>
            <p:ph type="pic" sz="quarter" idx="21"/>
          </p:nvPr>
        </p:nvSpPr>
        <p:spPr>
          <a:xfrm>
            <a:off x="1792288" y="612775"/>
            <a:ext cx="5486401" cy="4114800"/>
          </a:xfrm>
          <a:prstGeom prst="rect">
            <a:avLst/>
          </a:prstGeom>
        </p:spPr>
        <p:txBody>
          <a:bodyPr lIns="91439" tIns="45719" rIns="91439" bIns="45719">
            <a:noAutofit/>
          </a:bodyPr>
          <a:lstStyle/>
          <a:p>
            <a:pPr/>
          </a:p>
        </p:txBody>
      </p:sp>
      <p:sp>
        <p:nvSpPr>
          <p:cNvPr id="87" name="Body Level One…"/>
          <p:cNvSpPr txBox="1"/>
          <p:nvPr>
            <p:ph type="body" sz="quarter" idx="1"/>
          </p:nvPr>
        </p:nvSpPr>
        <p:spPr>
          <a:xfrm>
            <a:off x="1792288" y="5367337"/>
            <a:ext cx="5486401" cy="804863"/>
          </a:xfrm>
          <a:prstGeom prst="rect">
            <a:avLst/>
          </a:prstGeom>
        </p:spPr>
        <p:txBody>
          <a:bodyPr/>
          <a:lstStyle>
            <a:lvl1pPr marL="228600" indent="0">
              <a:spcBef>
                <a:spcPts val="200"/>
              </a:spcBef>
              <a:buClrTx/>
              <a:buSzTx/>
              <a:buFontTx/>
              <a:buNone/>
              <a:defRPr sz="1400"/>
            </a:lvl1pPr>
            <a:lvl2pPr marL="228600" indent="457200">
              <a:spcBef>
                <a:spcPts val="200"/>
              </a:spcBef>
              <a:buClrTx/>
              <a:buSzTx/>
              <a:buFontTx/>
              <a:buNone/>
              <a:defRPr sz="1400"/>
            </a:lvl2pPr>
            <a:lvl3pPr marL="228600" indent="914400">
              <a:spcBef>
                <a:spcPts val="200"/>
              </a:spcBef>
              <a:buClrTx/>
              <a:buSzTx/>
              <a:buFontTx/>
              <a:buNone/>
              <a:defRPr sz="1400"/>
            </a:lvl3pPr>
            <a:lvl4pPr marL="228600" indent="1371600">
              <a:spcBef>
                <a:spcPts val="200"/>
              </a:spcBef>
              <a:buClrTx/>
              <a:buSzTx/>
              <a:buFontTx/>
              <a:buNone/>
              <a:defRPr sz="1400"/>
            </a:lvl4pPr>
            <a:lvl5pPr marL="228600" indent="1828800">
              <a:spcBef>
                <a:spcPts val="200"/>
              </a:spcBef>
              <a:buClrTx/>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14400" y="138112"/>
            <a:ext cx="16459200" cy="2262188"/>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normAutofit fontScale="100000" lnSpcReduction="0"/>
          </a:bodyPr>
          <a:lstStyle/>
          <a:p>
            <a:pPr/>
            <a:r>
              <a:t>Title Text</a:t>
            </a:r>
          </a:p>
        </p:txBody>
      </p:sp>
      <p:sp>
        <p:nvSpPr>
          <p:cNvPr id="3" name="Body Level One…"/>
          <p:cNvSpPr txBox="1"/>
          <p:nvPr>
            <p:ph type="body" idx="1"/>
          </p:nvPr>
        </p:nvSpPr>
        <p:spPr>
          <a:xfrm>
            <a:off x="914400" y="2400300"/>
            <a:ext cx="16459200" cy="78867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428216" y="6414780"/>
            <a:ext cx="258585" cy="248265"/>
          </a:xfrm>
          <a:prstGeom prst="rect">
            <a:avLst/>
          </a:prstGeom>
          <a:ln w="12700">
            <a:miter lim="400000"/>
          </a:ln>
        </p:spPr>
        <p:txBody>
          <a:bodyPr wrap="none" lIns="45699" tIns="45699" rIns="45699" bIns="45699" anchor="ctr">
            <a:spAutoFit/>
          </a:bodyPr>
          <a:lstStyle>
            <a:lvl1pPr algn="r">
              <a:defRPr sz="1200">
                <a:solidFill>
                  <a:srgbClr val="888888"/>
                </a:solidFill>
                <a:latin typeface="Calibri"/>
                <a:ea typeface="Calibri"/>
                <a:cs typeface="Calibri"/>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9pPr>
    </p:titleStyle>
    <p:bodyStyle>
      <a:lvl1pPr marL="457200" marR="0" indent="-431800" algn="l" defTabSz="914400" rtl="0" latinLnBrk="0">
        <a:lnSpc>
          <a:spcPct val="100000"/>
        </a:lnSpc>
        <a:spcBef>
          <a:spcPts val="600"/>
        </a:spcBef>
        <a:spcAft>
          <a:spcPts val="0"/>
        </a:spcAft>
        <a:buClr>
          <a:srgbClr val="000000"/>
        </a:buClr>
        <a:buSzPts val="3200"/>
        <a:buFont typeface="Arial"/>
        <a:buChar char="•"/>
        <a:tabLst/>
        <a:defRPr b="0" baseline="0" cap="none" i="0" spc="0" strike="noStrike" sz="3200" u="none">
          <a:solidFill>
            <a:srgbClr val="000000"/>
          </a:solidFill>
          <a:uFillTx/>
          <a:latin typeface="Calibri"/>
          <a:ea typeface="Calibri"/>
          <a:cs typeface="Calibri"/>
          <a:sym typeface="Calibri"/>
        </a:defRPr>
      </a:lvl1pPr>
      <a:lvl2pPr marL="972457" marR="0" indent="-464457" algn="l" defTabSz="914400" rtl="0" latinLnBrk="0">
        <a:lnSpc>
          <a:spcPct val="100000"/>
        </a:lnSpc>
        <a:spcBef>
          <a:spcPts val="600"/>
        </a:spcBef>
        <a:spcAft>
          <a:spcPts val="0"/>
        </a:spcAft>
        <a:buClr>
          <a:srgbClr val="000000"/>
        </a:buClr>
        <a:buSzPts val="3200"/>
        <a:buFont typeface="Arial"/>
        <a:buChar char="–"/>
        <a:tabLst/>
        <a:defRPr b="0" baseline="0" cap="none" i="0" spc="0" strike="noStrike" sz="3200" u="none">
          <a:solidFill>
            <a:srgbClr val="000000"/>
          </a:solidFill>
          <a:uFillTx/>
          <a:latin typeface="Calibri"/>
          <a:ea typeface="Calibri"/>
          <a:cs typeface="Calibri"/>
          <a:sym typeface="Calibri"/>
        </a:defRPr>
      </a:lvl2pPr>
      <a:lvl3pPr marL="1498600" marR="0" indent="-508000" algn="l" defTabSz="914400" rtl="0" latinLnBrk="0">
        <a:lnSpc>
          <a:spcPct val="100000"/>
        </a:lnSpc>
        <a:spcBef>
          <a:spcPts val="600"/>
        </a:spcBef>
        <a:spcAft>
          <a:spcPts val="0"/>
        </a:spcAft>
        <a:buClr>
          <a:srgbClr val="000000"/>
        </a:buClr>
        <a:buSzPts val="3200"/>
        <a:buFont typeface="Arial"/>
        <a:buChar char="•"/>
        <a:tabLst/>
        <a:defRPr b="0" baseline="0" cap="none" i="0" spc="0" strike="noStrike" sz="3200" u="none">
          <a:solidFill>
            <a:srgbClr val="000000"/>
          </a:solidFill>
          <a:uFillTx/>
          <a:latin typeface="Calibri"/>
          <a:ea typeface="Calibri"/>
          <a:cs typeface="Calibri"/>
          <a:sym typeface="Calibri"/>
        </a:defRPr>
      </a:lvl3pPr>
      <a:lvl4pPr marL="2042160" marR="0" indent="-568960" algn="l" defTabSz="914400" rtl="0" latinLnBrk="0">
        <a:lnSpc>
          <a:spcPct val="100000"/>
        </a:lnSpc>
        <a:spcBef>
          <a:spcPts val="600"/>
        </a:spcBef>
        <a:spcAft>
          <a:spcPts val="0"/>
        </a:spcAft>
        <a:buClr>
          <a:srgbClr val="000000"/>
        </a:buClr>
        <a:buSzPts val="3200"/>
        <a:buFont typeface="Arial"/>
        <a:buChar char="–"/>
        <a:tabLst/>
        <a:defRPr b="0" baseline="0" cap="none" i="0" spc="0" strike="noStrike" sz="3200" u="none">
          <a:solidFill>
            <a:srgbClr val="000000"/>
          </a:solidFill>
          <a:uFillTx/>
          <a:latin typeface="Calibri"/>
          <a:ea typeface="Calibri"/>
          <a:cs typeface="Calibri"/>
          <a:sym typeface="Calibri"/>
        </a:defRPr>
      </a:lvl4pPr>
      <a:lvl5pPr marL="2499360" marR="0" indent="-568960" algn="l" defTabSz="914400" rtl="0" latinLnBrk="0">
        <a:lnSpc>
          <a:spcPct val="100000"/>
        </a:lnSpc>
        <a:spcBef>
          <a:spcPts val="600"/>
        </a:spcBef>
        <a:spcAft>
          <a:spcPts val="0"/>
        </a:spcAft>
        <a:buClr>
          <a:srgbClr val="000000"/>
        </a:buClr>
        <a:buSzPts val="3200"/>
        <a:buFont typeface="Arial"/>
        <a:buChar char="»"/>
        <a:tabLst/>
        <a:defRPr b="0" baseline="0" cap="none" i="0" spc="0" strike="noStrike" sz="3200" u="none">
          <a:solidFill>
            <a:srgbClr val="000000"/>
          </a:solidFill>
          <a:uFillTx/>
          <a:latin typeface="Calibri"/>
          <a:ea typeface="Calibri"/>
          <a:cs typeface="Calibri"/>
          <a:sym typeface="Calibri"/>
        </a:defRPr>
      </a:lvl5pPr>
      <a:lvl6pPr marL="2956560" marR="0" indent="-568960" algn="l" defTabSz="914400" rtl="0" latinLnBrk="0">
        <a:lnSpc>
          <a:spcPct val="100000"/>
        </a:lnSpc>
        <a:spcBef>
          <a:spcPts val="600"/>
        </a:spcBef>
        <a:spcAft>
          <a:spcPts val="0"/>
        </a:spcAft>
        <a:buClr>
          <a:srgbClr val="000000"/>
        </a:buClr>
        <a:buSzPts val="3200"/>
        <a:buFont typeface="Arial"/>
        <a:buChar char="•"/>
        <a:tabLst/>
        <a:defRPr b="0" baseline="0" cap="none" i="0" spc="0" strike="noStrike" sz="3200" u="none">
          <a:solidFill>
            <a:srgbClr val="000000"/>
          </a:solidFill>
          <a:uFillTx/>
          <a:latin typeface="Calibri"/>
          <a:ea typeface="Calibri"/>
          <a:cs typeface="Calibri"/>
          <a:sym typeface="Calibri"/>
        </a:defRPr>
      </a:lvl6pPr>
      <a:lvl7pPr marL="3413759" marR="0" indent="-568959" algn="l" defTabSz="914400" rtl="0" latinLnBrk="0">
        <a:lnSpc>
          <a:spcPct val="100000"/>
        </a:lnSpc>
        <a:spcBef>
          <a:spcPts val="600"/>
        </a:spcBef>
        <a:spcAft>
          <a:spcPts val="0"/>
        </a:spcAft>
        <a:buClr>
          <a:srgbClr val="000000"/>
        </a:buClr>
        <a:buSzPts val="3200"/>
        <a:buFont typeface="Arial"/>
        <a:buChar char="•"/>
        <a:tabLst/>
        <a:defRPr b="0" baseline="0" cap="none" i="0" spc="0" strike="noStrike" sz="3200" u="none">
          <a:solidFill>
            <a:srgbClr val="000000"/>
          </a:solidFill>
          <a:uFillTx/>
          <a:latin typeface="Calibri"/>
          <a:ea typeface="Calibri"/>
          <a:cs typeface="Calibri"/>
          <a:sym typeface="Calibri"/>
        </a:defRPr>
      </a:lvl7pPr>
      <a:lvl8pPr marL="3870959" marR="0" indent="-568959" algn="l" defTabSz="914400" rtl="0" latinLnBrk="0">
        <a:lnSpc>
          <a:spcPct val="100000"/>
        </a:lnSpc>
        <a:spcBef>
          <a:spcPts val="600"/>
        </a:spcBef>
        <a:spcAft>
          <a:spcPts val="0"/>
        </a:spcAft>
        <a:buClr>
          <a:srgbClr val="000000"/>
        </a:buClr>
        <a:buSzPts val="3200"/>
        <a:buFont typeface="Arial"/>
        <a:buChar char="•"/>
        <a:tabLst/>
        <a:defRPr b="0" baseline="0" cap="none" i="0" spc="0" strike="noStrike" sz="3200" u="none">
          <a:solidFill>
            <a:srgbClr val="000000"/>
          </a:solidFill>
          <a:uFillTx/>
          <a:latin typeface="Calibri"/>
          <a:ea typeface="Calibri"/>
          <a:cs typeface="Calibri"/>
          <a:sym typeface="Calibri"/>
        </a:defRPr>
      </a:lvl8pPr>
      <a:lvl9pPr marL="4328159" marR="0" indent="-568959" algn="l" defTabSz="914400" rtl="0" latinLnBrk="0">
        <a:lnSpc>
          <a:spcPct val="100000"/>
        </a:lnSpc>
        <a:spcBef>
          <a:spcPts val="600"/>
        </a:spcBef>
        <a:spcAft>
          <a:spcPts val="0"/>
        </a:spcAft>
        <a:buClr>
          <a:srgbClr val="000000"/>
        </a:buClr>
        <a:buSzPts val="3200"/>
        <a:buFont typeface="Arial"/>
        <a:buChar char="•"/>
        <a:tabLst/>
        <a:defRPr b="0" baseline="0" cap="none" i="0" spc="0" strike="noStrike" sz="3200" u="none">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 Id="rId3" Type="http://schemas.openxmlformats.org/officeDocument/2006/relationships/image" Target="../media/image3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41.png"/><Relationship Id="rId5" Type="http://schemas.openxmlformats.org/officeDocument/2006/relationships/image" Target="../media/image2.jpeg"/><Relationship Id="rId6"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png"/><Relationship Id="rId14" Type="http://schemas.openxmlformats.org/officeDocument/2006/relationships/image" Target="../media/image22.png"/><Relationship Id="rId15" Type="http://schemas.openxmlformats.org/officeDocument/2006/relationships/image" Target="../media/image23.png"/><Relationship Id="rId16" Type="http://schemas.openxmlformats.org/officeDocument/2006/relationships/image" Target="../media/image2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6E3E91"/>
        </a:solidFill>
      </p:bgPr>
    </p:bg>
    <p:spTree>
      <p:nvGrpSpPr>
        <p:cNvPr id="1" name=""/>
        <p:cNvGrpSpPr/>
        <p:nvPr/>
      </p:nvGrpSpPr>
      <p:grpSpPr>
        <a:xfrm>
          <a:off x="0" y="0"/>
          <a:ext cx="0" cy="0"/>
          <a:chOff x="0" y="0"/>
          <a:chExt cx="0" cy="0"/>
        </a:xfrm>
      </p:grpSpPr>
      <p:sp>
        <p:nvSpPr>
          <p:cNvPr id="115" name="Google Shape;88;p1"/>
          <p:cNvSpPr/>
          <p:nvPr/>
        </p:nvSpPr>
        <p:spPr>
          <a:xfrm>
            <a:off x="0" y="7979341"/>
            <a:ext cx="18288000" cy="2307658"/>
          </a:xfrm>
          <a:prstGeom prst="rect">
            <a:avLst/>
          </a:prstGeom>
          <a:solidFill>
            <a:srgbClr val="FFFFFF"/>
          </a:solidFill>
          <a:ln w="12700">
            <a:miter lim="400000"/>
          </a:ln>
        </p:spPr>
        <p:txBody>
          <a:bodyPr lIns="0" tIns="0" rIns="0" bIns="0" anchor="ctr"/>
          <a:lstStyle/>
          <a:p>
            <a:pPr algn="ctr">
              <a:defRPr>
                <a:solidFill>
                  <a:srgbClr val="FFFFFF"/>
                </a:solidFill>
              </a:defRPr>
            </a:pPr>
          </a:p>
        </p:txBody>
      </p:sp>
      <p:sp>
        <p:nvSpPr>
          <p:cNvPr id="116" name="Google Shape;89;p1"/>
          <p:cNvSpPr txBox="1"/>
          <p:nvPr/>
        </p:nvSpPr>
        <p:spPr>
          <a:xfrm>
            <a:off x="1414913" y="1930350"/>
            <a:ext cx="6545179" cy="4927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8000">
                <a:solidFill>
                  <a:srgbClr val="FBBF27"/>
                </a:solidFill>
                <a:latin typeface="Verdana"/>
                <a:ea typeface="Verdana"/>
                <a:cs typeface="Verdana"/>
                <a:sym typeface="Verdana"/>
              </a:defRPr>
            </a:lvl1pPr>
          </a:lstStyle>
          <a:p>
            <a:pPr/>
            <a:r>
              <a:t>Be a part of the Smokefree generation </a:t>
            </a:r>
          </a:p>
        </p:txBody>
      </p:sp>
      <p:pic>
        <p:nvPicPr>
          <p:cNvPr id="117" name="Google Shape;92;p1" descr="Google Shape;92;p1"/>
          <p:cNvPicPr>
            <a:picLocks noChangeAspect="1"/>
          </p:cNvPicPr>
          <p:nvPr/>
        </p:nvPicPr>
        <p:blipFill>
          <a:blip r:embed="rId2">
            <a:extLst/>
          </a:blip>
          <a:stretch>
            <a:fillRect/>
          </a:stretch>
        </p:blipFill>
        <p:spPr>
          <a:xfrm>
            <a:off x="16081187" y="8596842"/>
            <a:ext cx="1363544" cy="1072655"/>
          </a:xfrm>
          <a:prstGeom prst="rect">
            <a:avLst/>
          </a:prstGeom>
          <a:ln w="12700">
            <a:miter lim="400000"/>
          </a:ln>
        </p:spPr>
      </p:pic>
      <p:pic>
        <p:nvPicPr>
          <p:cNvPr id="118" name="Google Shape;93;p1" descr="Google Shape;93;p1"/>
          <p:cNvPicPr>
            <a:picLocks noChangeAspect="1"/>
          </p:cNvPicPr>
          <p:nvPr/>
        </p:nvPicPr>
        <p:blipFill>
          <a:blip r:embed="rId3">
            <a:extLst/>
          </a:blip>
          <a:srcRect l="10276" t="480" r="7286" b="1320"/>
          <a:stretch>
            <a:fillRect/>
          </a:stretch>
        </p:blipFill>
        <p:spPr>
          <a:xfrm>
            <a:off x="9335419" y="1541188"/>
            <a:ext cx="8109348" cy="64365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72" y="0"/>
                </a:moveTo>
                <a:cubicBezTo>
                  <a:pt x="3838" y="0"/>
                  <a:pt x="0" y="4835"/>
                  <a:pt x="0" y="10800"/>
                </a:cubicBezTo>
                <a:lnTo>
                  <a:pt x="0" y="21600"/>
                </a:lnTo>
                <a:lnTo>
                  <a:pt x="21600" y="21600"/>
                </a:lnTo>
                <a:lnTo>
                  <a:pt x="21600" y="10800"/>
                </a:lnTo>
                <a:cubicBezTo>
                  <a:pt x="21600" y="4835"/>
                  <a:pt x="17762" y="0"/>
                  <a:pt x="13028" y="0"/>
                </a:cubicBezTo>
                <a:lnTo>
                  <a:pt x="8572" y="0"/>
                </a:lnTo>
                <a:close/>
              </a:path>
            </a:pathLst>
          </a:custGeom>
          <a:ln w="12700">
            <a:miter lim="400000"/>
          </a:ln>
        </p:spPr>
      </p:pic>
      <p:pic>
        <p:nvPicPr>
          <p:cNvPr id="119" name="South-West-Yorkshire-Partnership-NHS-Foundation-Trust-RGB-BLUE-scaled-e1597661321131.jpg" descr="South-West-Yorkshire-Partnership-NHS-Foundation-Trust-RGB-BLUE-scaled-e1597661321131.jpg"/>
          <p:cNvPicPr>
            <a:picLocks noChangeAspect="1"/>
          </p:cNvPicPr>
          <p:nvPr/>
        </p:nvPicPr>
        <p:blipFill>
          <a:blip r:embed="rId4">
            <a:extLst/>
          </a:blip>
          <a:stretch>
            <a:fillRect/>
          </a:stretch>
        </p:blipFill>
        <p:spPr>
          <a:xfrm>
            <a:off x="11784193" y="8210166"/>
            <a:ext cx="4109851" cy="1846008"/>
          </a:xfrm>
          <a:prstGeom prst="rect">
            <a:avLst/>
          </a:prstGeom>
          <a:ln w="12700">
            <a:miter lim="400000"/>
          </a:ln>
        </p:spPr>
      </p:pic>
      <p:pic>
        <p:nvPicPr>
          <p:cNvPr id="120" name="Google Shape;90;p1" descr="Google Shape;90;p1"/>
          <p:cNvPicPr>
            <a:picLocks noChangeAspect="1"/>
          </p:cNvPicPr>
          <p:nvPr/>
        </p:nvPicPr>
        <p:blipFill>
          <a:blip r:embed="rId5">
            <a:extLst/>
          </a:blip>
          <a:srcRect l="8451" t="12868" r="7923" b="12866"/>
          <a:stretch>
            <a:fillRect/>
          </a:stretch>
        </p:blipFill>
        <p:spPr>
          <a:xfrm>
            <a:off x="9279274" y="8595299"/>
            <a:ext cx="3374506" cy="107574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Google Shape;241;p10"/>
          <p:cNvSpPr txBox="1"/>
          <p:nvPr/>
        </p:nvSpPr>
        <p:spPr>
          <a:xfrm>
            <a:off x="936000" y="4192246"/>
            <a:ext cx="7967368" cy="478788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33333"/>
              </a:lnSpc>
              <a:defRPr b="1" sz="2400">
                <a:solidFill>
                  <a:srgbClr val="6E3E91"/>
                </a:solidFill>
                <a:latin typeface="Verdana"/>
                <a:ea typeface="Verdana"/>
                <a:cs typeface="Verdana"/>
                <a:sym typeface="Verdana"/>
              </a:defRPr>
            </a:pPr>
            <a:r>
              <a:t>E-cigarettes and vapes were designed as smoking cessation tools to help adult smokers quit smoking. They use liquid nicotine to help relieve cravings and withdrawal when quitting tobacco.</a:t>
            </a:r>
          </a:p>
          <a:p>
            <a:pPr>
              <a:lnSpc>
                <a:spcPct val="133333"/>
              </a:lnSpc>
            </a:pPr>
            <a:endParaRPr b="1" sz="2400">
              <a:solidFill>
                <a:srgbClr val="6E3E91"/>
              </a:solidFill>
              <a:latin typeface="Verdana"/>
              <a:ea typeface="Verdana"/>
              <a:cs typeface="Verdana"/>
              <a:sym typeface="Verdana"/>
            </a:endParaRPr>
          </a:p>
          <a:p>
            <a:pPr>
              <a:lnSpc>
                <a:spcPct val="133333"/>
              </a:lnSpc>
              <a:defRPr b="1" sz="2400">
                <a:solidFill>
                  <a:srgbClr val="6E3E91"/>
                </a:solidFill>
                <a:latin typeface="Verdana"/>
                <a:ea typeface="Verdana"/>
                <a:cs typeface="Verdana"/>
                <a:sym typeface="Verdana"/>
              </a:defRPr>
            </a:pPr>
            <a:r>
              <a:t>They are safer than smoking cigarettes but not risk-free. They still contain nicotine and other chemical additives, and we don't fully know the long-term effects of vaping yet.</a:t>
            </a:r>
          </a:p>
        </p:txBody>
      </p:sp>
      <p:sp>
        <p:nvSpPr>
          <p:cNvPr id="244" name="Google Shape;242;p10"/>
          <p:cNvSpPr/>
          <p:nvPr/>
        </p:nvSpPr>
        <p:spPr>
          <a:xfrm>
            <a:off x="11907738" y="5845"/>
            <a:ext cx="6380262" cy="10287001"/>
          </a:xfrm>
          <a:prstGeom prst="rect">
            <a:avLst/>
          </a:prstGeom>
          <a:solidFill>
            <a:srgbClr val="AFCD53">
              <a:alpha val="25097"/>
            </a:srgbClr>
          </a:solidFill>
          <a:ln w="12700">
            <a:miter lim="400000"/>
          </a:ln>
        </p:spPr>
        <p:txBody>
          <a:bodyPr lIns="0" tIns="0" rIns="0" bIns="0" anchor="ctr"/>
          <a:lstStyle/>
          <a:p>
            <a:pPr algn="ctr">
              <a:defRPr>
                <a:solidFill>
                  <a:srgbClr val="FFFFFF"/>
                </a:solidFill>
              </a:defRPr>
            </a:pPr>
          </a:p>
        </p:txBody>
      </p:sp>
      <p:sp>
        <p:nvSpPr>
          <p:cNvPr id="245" name="Google Shape;243;p10"/>
          <p:cNvSpPr txBox="1"/>
          <p:nvPr/>
        </p:nvSpPr>
        <p:spPr>
          <a:xfrm>
            <a:off x="13439328" y="5422341"/>
            <a:ext cx="3946299" cy="3623017"/>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nSpc>
                <a:spcPct val="133000"/>
              </a:lnSpc>
              <a:defRPr b="1" sz="3600">
                <a:solidFill>
                  <a:srgbClr val="6E3E91"/>
                </a:solidFill>
                <a:latin typeface="Verdana"/>
                <a:ea typeface="Verdana"/>
                <a:cs typeface="Verdana"/>
                <a:sym typeface="Verdana"/>
              </a:defRPr>
            </a:lvl1pPr>
          </a:lstStyle>
          <a:p>
            <a:pPr/>
            <a:r>
              <a:t>Short-term effects can be coughing, sore throats and dizziness</a:t>
            </a:r>
          </a:p>
        </p:txBody>
      </p:sp>
      <p:sp>
        <p:nvSpPr>
          <p:cNvPr id="246" name="Google Shape;244;p10"/>
          <p:cNvSpPr txBox="1"/>
          <p:nvPr/>
        </p:nvSpPr>
        <p:spPr>
          <a:xfrm>
            <a:off x="874262" y="1107941"/>
            <a:ext cx="8661625" cy="1231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0000"/>
              </a:lnSpc>
              <a:defRPr b="1" sz="8000">
                <a:solidFill>
                  <a:srgbClr val="6E3E91"/>
                </a:solidFill>
                <a:latin typeface="Verdana"/>
                <a:ea typeface="Verdana"/>
                <a:cs typeface="Verdana"/>
                <a:sym typeface="Verdana"/>
              </a:defRPr>
            </a:lvl1pPr>
          </a:lstStyle>
          <a:p>
            <a:pPr/>
            <a:r>
              <a:t>E-cigarettes</a:t>
            </a:r>
          </a:p>
        </p:txBody>
      </p:sp>
      <p:pic>
        <p:nvPicPr>
          <p:cNvPr id="247" name="Google Shape;245;p10" descr="Google Shape;245;p10"/>
          <p:cNvPicPr>
            <a:picLocks noChangeAspect="1"/>
          </p:cNvPicPr>
          <p:nvPr/>
        </p:nvPicPr>
        <p:blipFill>
          <a:blip r:embed="rId2">
            <a:extLst/>
          </a:blip>
          <a:stretch>
            <a:fillRect/>
          </a:stretch>
        </p:blipFill>
        <p:spPr>
          <a:xfrm>
            <a:off x="9800535" y="1352443"/>
            <a:ext cx="2765833" cy="7599052"/>
          </a:xfrm>
          <a:prstGeom prst="rect">
            <a:avLst/>
          </a:prstGeom>
          <a:ln w="12700">
            <a:miter lim="400000"/>
          </a:ln>
        </p:spPr>
      </p:pic>
      <p:sp>
        <p:nvSpPr>
          <p:cNvPr id="248" name="Google Shape;246;p10"/>
          <p:cNvSpPr/>
          <p:nvPr/>
        </p:nvSpPr>
        <p:spPr>
          <a:xfrm>
            <a:off x="14329891" y="1350036"/>
            <a:ext cx="1535955" cy="1486097"/>
          </a:xfrm>
          <a:prstGeom prst="ellipse">
            <a:avLst/>
          </a:prstGeom>
          <a:solidFill>
            <a:srgbClr val="AFCD53"/>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sp>
        <p:nvSpPr>
          <p:cNvPr id="249" name="Google Shape;247;p10"/>
          <p:cNvSpPr/>
          <p:nvPr/>
        </p:nvSpPr>
        <p:spPr>
          <a:xfrm>
            <a:off x="13316810" y="3378563"/>
            <a:ext cx="1535955" cy="1486097"/>
          </a:xfrm>
          <a:prstGeom prst="ellipse">
            <a:avLst/>
          </a:prstGeom>
          <a:solidFill>
            <a:srgbClr val="AFCD53"/>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sp>
        <p:nvSpPr>
          <p:cNvPr id="250" name="Google Shape;248;p10"/>
          <p:cNvSpPr/>
          <p:nvPr/>
        </p:nvSpPr>
        <p:spPr>
          <a:xfrm>
            <a:off x="15380721" y="3378563"/>
            <a:ext cx="1535955" cy="1486097"/>
          </a:xfrm>
          <a:prstGeom prst="ellipse">
            <a:avLst/>
          </a:prstGeom>
          <a:solidFill>
            <a:srgbClr val="AFCD53"/>
          </a:solidFill>
          <a:ln w="12700">
            <a:miter lim="400000"/>
          </a:ln>
        </p:spPr>
        <p:txBody>
          <a:bodyPr lIns="0" tIns="0" rIns="0" bIns="0" anchor="ctr"/>
          <a:lstStyle/>
          <a:p>
            <a:pPr algn="ctr">
              <a:defRPr sz="1800">
                <a:solidFill>
                  <a:srgbClr val="FFFFFF"/>
                </a:solidFill>
                <a:latin typeface="Calibri"/>
                <a:ea typeface="Calibri"/>
                <a:cs typeface="Calibri"/>
                <a:sym typeface="Calibri"/>
              </a:defRPr>
            </a:pPr>
          </a:p>
        </p:txBody>
      </p:sp>
      <p:pic>
        <p:nvPicPr>
          <p:cNvPr id="251" name="Google Shape;249;p10" descr="Google Shape;249;p10"/>
          <p:cNvPicPr>
            <a:picLocks noChangeAspect="1"/>
          </p:cNvPicPr>
          <p:nvPr/>
        </p:nvPicPr>
        <p:blipFill>
          <a:blip r:embed="rId3">
            <a:extLst/>
          </a:blip>
          <a:stretch>
            <a:fillRect/>
          </a:stretch>
        </p:blipFill>
        <p:spPr>
          <a:xfrm>
            <a:off x="14522186" y="1512125"/>
            <a:ext cx="1151363" cy="1146812"/>
          </a:xfrm>
          <a:prstGeom prst="rect">
            <a:avLst/>
          </a:prstGeom>
          <a:ln w="12700">
            <a:miter lim="400000"/>
          </a:ln>
        </p:spPr>
      </p:pic>
      <p:pic>
        <p:nvPicPr>
          <p:cNvPr id="252" name="Google Shape;250;p10" descr="Google Shape;250;p10"/>
          <p:cNvPicPr>
            <a:picLocks noChangeAspect="1"/>
          </p:cNvPicPr>
          <p:nvPr/>
        </p:nvPicPr>
        <p:blipFill>
          <a:blip r:embed="rId4">
            <a:extLst/>
          </a:blip>
          <a:stretch>
            <a:fillRect/>
          </a:stretch>
        </p:blipFill>
        <p:spPr>
          <a:xfrm>
            <a:off x="13509728" y="3484672"/>
            <a:ext cx="1154901" cy="1286242"/>
          </a:xfrm>
          <a:prstGeom prst="rect">
            <a:avLst/>
          </a:prstGeom>
          <a:ln w="12700">
            <a:miter lim="400000"/>
          </a:ln>
        </p:spPr>
      </p:pic>
      <p:pic>
        <p:nvPicPr>
          <p:cNvPr id="253" name="Google Shape;251;p10" descr="Google Shape;251;p10"/>
          <p:cNvPicPr>
            <a:picLocks noChangeAspect="1"/>
          </p:cNvPicPr>
          <p:nvPr/>
        </p:nvPicPr>
        <p:blipFill>
          <a:blip r:embed="rId5">
            <a:extLst/>
          </a:blip>
          <a:stretch>
            <a:fillRect/>
          </a:stretch>
        </p:blipFill>
        <p:spPr>
          <a:xfrm>
            <a:off x="15523055" y="3585114"/>
            <a:ext cx="1163425" cy="1185799"/>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6E3E91"/>
        </a:solidFill>
      </p:bgPr>
    </p:bg>
    <p:spTree>
      <p:nvGrpSpPr>
        <p:cNvPr id="1" name=""/>
        <p:cNvGrpSpPr/>
        <p:nvPr/>
      </p:nvGrpSpPr>
      <p:grpSpPr>
        <a:xfrm>
          <a:off x="0" y="0"/>
          <a:ext cx="0" cy="0"/>
          <a:chOff x="0" y="0"/>
          <a:chExt cx="0" cy="0"/>
        </a:xfrm>
      </p:grpSpPr>
      <p:pic>
        <p:nvPicPr>
          <p:cNvPr id="255" name="Google Shape;256;p11" descr="Google Shape;256;p11"/>
          <p:cNvPicPr>
            <a:picLocks noChangeAspect="1"/>
          </p:cNvPicPr>
          <p:nvPr/>
        </p:nvPicPr>
        <p:blipFill>
          <a:blip r:embed="rId2">
            <a:extLst/>
          </a:blip>
          <a:srcRect l="0" t="0" r="19457" b="20371"/>
          <a:stretch>
            <a:fillRect/>
          </a:stretch>
        </p:blipFill>
        <p:spPr>
          <a:xfrm>
            <a:off x="17000749" y="9014342"/>
            <a:ext cx="1287251" cy="1272658"/>
          </a:xfrm>
          <a:prstGeom prst="rect">
            <a:avLst/>
          </a:prstGeom>
          <a:ln w="12700">
            <a:miter lim="400000"/>
          </a:ln>
        </p:spPr>
      </p:pic>
      <p:pic>
        <p:nvPicPr>
          <p:cNvPr id="256" name="Google Shape;257;p11" descr="Google Shape;257;p11"/>
          <p:cNvPicPr>
            <a:picLocks noChangeAspect="1"/>
          </p:cNvPicPr>
          <p:nvPr/>
        </p:nvPicPr>
        <p:blipFill>
          <a:blip r:embed="rId3">
            <a:extLst/>
          </a:blip>
          <a:srcRect l="0" t="0" r="35515" b="0"/>
          <a:stretch>
            <a:fillRect/>
          </a:stretch>
        </p:blipFill>
        <p:spPr>
          <a:xfrm rot="5400000">
            <a:off x="14888634" y="9514511"/>
            <a:ext cx="605695" cy="939287"/>
          </a:xfrm>
          <a:prstGeom prst="rect">
            <a:avLst/>
          </a:prstGeom>
          <a:ln w="12700">
            <a:miter lim="400000"/>
          </a:ln>
        </p:spPr>
      </p:pic>
      <p:pic>
        <p:nvPicPr>
          <p:cNvPr id="257" name="Google Shape;258;p11" descr="Google Shape;258;p11"/>
          <p:cNvPicPr>
            <a:picLocks noChangeAspect="1"/>
          </p:cNvPicPr>
          <p:nvPr/>
        </p:nvPicPr>
        <p:blipFill>
          <a:blip r:embed="rId4">
            <a:extLst/>
          </a:blip>
          <a:srcRect l="17931" t="26969" r="0" b="0"/>
          <a:stretch>
            <a:fillRect/>
          </a:stretch>
        </p:blipFill>
        <p:spPr>
          <a:xfrm>
            <a:off x="0" y="-1"/>
            <a:ext cx="1702495" cy="1515012"/>
          </a:xfrm>
          <a:prstGeom prst="rect">
            <a:avLst/>
          </a:prstGeom>
          <a:ln w="12700">
            <a:miter lim="400000"/>
          </a:ln>
        </p:spPr>
      </p:pic>
      <p:sp>
        <p:nvSpPr>
          <p:cNvPr id="258" name="Google Shape;259;p11"/>
          <p:cNvSpPr txBox="1"/>
          <p:nvPr/>
        </p:nvSpPr>
        <p:spPr>
          <a:xfrm>
            <a:off x="1561500" y="1117751"/>
            <a:ext cx="15165000" cy="1231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8000">
                <a:solidFill>
                  <a:srgbClr val="FBBF27"/>
                </a:solidFill>
                <a:latin typeface="Verdana"/>
                <a:ea typeface="Verdana"/>
                <a:cs typeface="Verdana"/>
                <a:sym typeface="Verdana"/>
              </a:defRPr>
            </a:lvl1pPr>
          </a:lstStyle>
          <a:p>
            <a:pPr/>
            <a:r>
              <a:t>Smoking and Covid-19</a:t>
            </a:r>
          </a:p>
        </p:txBody>
      </p:sp>
      <p:pic>
        <p:nvPicPr>
          <p:cNvPr id="259" name="Google Shape;260;p11" descr="Google Shape;260;p11"/>
          <p:cNvPicPr>
            <a:picLocks noChangeAspect="1"/>
          </p:cNvPicPr>
          <p:nvPr/>
        </p:nvPicPr>
        <p:blipFill>
          <a:blip r:embed="rId5">
            <a:extLst/>
          </a:blip>
          <a:stretch>
            <a:fillRect/>
          </a:stretch>
        </p:blipFill>
        <p:spPr>
          <a:xfrm>
            <a:off x="285451" y="1669985"/>
            <a:ext cx="330201" cy="330201"/>
          </a:xfrm>
          <a:prstGeom prst="rect">
            <a:avLst/>
          </a:prstGeom>
          <a:ln w="12700">
            <a:miter lim="400000"/>
          </a:ln>
        </p:spPr>
      </p:pic>
      <p:pic>
        <p:nvPicPr>
          <p:cNvPr id="260" name="Google Shape;261;p11" descr="Google Shape;261;p11"/>
          <p:cNvPicPr>
            <a:picLocks noChangeAspect="1"/>
          </p:cNvPicPr>
          <p:nvPr/>
        </p:nvPicPr>
        <p:blipFill>
          <a:blip r:embed="rId6">
            <a:extLst/>
          </a:blip>
          <a:stretch>
            <a:fillRect/>
          </a:stretch>
        </p:blipFill>
        <p:spPr>
          <a:xfrm rot="19781358">
            <a:off x="15764837" y="9497679"/>
            <a:ext cx="1346201" cy="482601"/>
          </a:xfrm>
          <a:prstGeom prst="rect">
            <a:avLst/>
          </a:prstGeom>
          <a:ln w="12700">
            <a:miter lim="400000"/>
          </a:ln>
        </p:spPr>
      </p:pic>
      <p:pic>
        <p:nvPicPr>
          <p:cNvPr id="261" name="Google Shape;262;p11" descr="Google Shape;262;p11"/>
          <p:cNvPicPr>
            <a:picLocks noChangeAspect="1"/>
          </p:cNvPicPr>
          <p:nvPr/>
        </p:nvPicPr>
        <p:blipFill>
          <a:blip r:embed="rId5">
            <a:extLst/>
          </a:blip>
          <a:stretch>
            <a:fillRect/>
          </a:stretch>
        </p:blipFill>
        <p:spPr>
          <a:xfrm>
            <a:off x="16636996" y="9906803"/>
            <a:ext cx="330201" cy="330201"/>
          </a:xfrm>
          <a:prstGeom prst="rect">
            <a:avLst/>
          </a:prstGeom>
          <a:ln w="12700">
            <a:miter lim="400000"/>
          </a:ln>
        </p:spPr>
      </p:pic>
      <p:sp>
        <p:nvSpPr>
          <p:cNvPr id="262" name="Google Shape;263;p11"/>
          <p:cNvSpPr txBox="1"/>
          <p:nvPr/>
        </p:nvSpPr>
        <p:spPr>
          <a:xfrm>
            <a:off x="6225526" y="2858329"/>
            <a:ext cx="11017833" cy="18414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33333"/>
              </a:lnSpc>
              <a:defRPr b="1" sz="2400">
                <a:solidFill>
                  <a:srgbClr val="FBBF27"/>
                </a:solidFill>
                <a:latin typeface="Verdana"/>
                <a:ea typeface="Verdana"/>
                <a:cs typeface="Verdana"/>
                <a:sym typeface="Verdana"/>
              </a:defRPr>
            </a:lvl1pPr>
          </a:lstStyle>
          <a:p>
            <a:pPr/>
            <a:r>
              <a:t>Research from St Guy’s and St Thomas’ hospitals and King’s College London (2020) has shown that smokers with a positive Covid-19 test were more than twice as likely as non-smokers  with a positive test to be hospitalised. </a:t>
            </a:r>
          </a:p>
        </p:txBody>
      </p:sp>
      <p:sp>
        <p:nvSpPr>
          <p:cNvPr id="263" name="Google Shape;264;p11"/>
          <p:cNvSpPr txBox="1"/>
          <p:nvPr/>
        </p:nvSpPr>
        <p:spPr>
          <a:xfrm>
            <a:off x="6225525" y="5349890"/>
            <a:ext cx="11017833" cy="13504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33333"/>
              </a:lnSpc>
              <a:defRPr b="1" sz="2400">
                <a:solidFill>
                  <a:srgbClr val="FBBF27"/>
                </a:solidFill>
                <a:latin typeface="Verdana"/>
                <a:ea typeface="Verdana"/>
                <a:cs typeface="Verdana"/>
                <a:sym typeface="Verdana"/>
              </a:defRPr>
            </a:lvl1pPr>
          </a:lstStyle>
          <a:p>
            <a:pPr/>
            <a:r>
              <a:t>This aligns with research from North America which found that smokers with Covid-19 were 1.8 times more likely to die than those who do not smoke. </a:t>
            </a:r>
          </a:p>
        </p:txBody>
      </p:sp>
      <p:sp>
        <p:nvSpPr>
          <p:cNvPr id="264" name="Google Shape;265;p11"/>
          <p:cNvSpPr txBox="1"/>
          <p:nvPr/>
        </p:nvSpPr>
        <p:spPr>
          <a:xfrm>
            <a:off x="6226647" y="7420105"/>
            <a:ext cx="10499853" cy="18414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33333"/>
              </a:lnSpc>
              <a:defRPr b="1" sz="2400">
                <a:solidFill>
                  <a:srgbClr val="FBBF27"/>
                </a:solidFill>
                <a:latin typeface="Verdana"/>
                <a:ea typeface="Verdana"/>
                <a:cs typeface="Verdana"/>
                <a:sym typeface="Verdana"/>
              </a:defRPr>
            </a:lvl1pPr>
          </a:lstStyle>
          <a:p>
            <a:pPr/>
            <a:r>
              <a:t>Research by ASH (2020) shows more than a million people have given up smoking since the Covid-19 pandemic hit. 41% of those who quit in the 4 months up to the date of the report said it was in direct response to coronavirus. </a:t>
            </a:r>
          </a:p>
        </p:txBody>
      </p:sp>
      <p:sp>
        <p:nvSpPr>
          <p:cNvPr id="265" name="Google Shape;266;p11"/>
          <p:cNvSpPr txBox="1"/>
          <p:nvPr/>
        </p:nvSpPr>
        <p:spPr>
          <a:xfrm>
            <a:off x="1878969" y="6288475"/>
            <a:ext cx="2565527" cy="368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33333"/>
              </a:lnSpc>
              <a:defRPr b="1" sz="2400">
                <a:solidFill>
                  <a:srgbClr val="FBBF27"/>
                </a:solidFill>
                <a:latin typeface="Verdana"/>
                <a:ea typeface="Verdana"/>
                <a:cs typeface="Verdana"/>
                <a:sym typeface="Verdana"/>
              </a:defRPr>
            </a:lvl1pPr>
          </a:lstStyle>
          <a:p>
            <a:pPr/>
            <a:r>
              <a:t>likely to die</a:t>
            </a:r>
          </a:p>
        </p:txBody>
      </p:sp>
      <p:sp>
        <p:nvSpPr>
          <p:cNvPr id="266" name="Google Shape;267;p11"/>
          <p:cNvSpPr txBox="1"/>
          <p:nvPr/>
        </p:nvSpPr>
        <p:spPr>
          <a:xfrm>
            <a:off x="1019758" y="8758880"/>
            <a:ext cx="4283950" cy="368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33333"/>
              </a:lnSpc>
              <a:defRPr b="1" sz="2400">
                <a:solidFill>
                  <a:srgbClr val="FBBF27"/>
                </a:solidFill>
                <a:latin typeface="Verdana"/>
                <a:ea typeface="Verdana"/>
                <a:cs typeface="Verdana"/>
                <a:sym typeface="Verdana"/>
              </a:defRPr>
            </a:lvl1pPr>
          </a:lstStyle>
          <a:p>
            <a:pPr/>
            <a:r>
              <a:t>quit because of Covid-19</a:t>
            </a:r>
          </a:p>
        </p:txBody>
      </p:sp>
      <p:sp>
        <p:nvSpPr>
          <p:cNvPr id="267" name="Google Shape;268;p11"/>
          <p:cNvSpPr txBox="1"/>
          <p:nvPr/>
        </p:nvSpPr>
        <p:spPr>
          <a:xfrm>
            <a:off x="1105513" y="4106822"/>
            <a:ext cx="4112441" cy="368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33333"/>
              </a:lnSpc>
              <a:defRPr b="1" sz="2400">
                <a:solidFill>
                  <a:srgbClr val="FBBF27"/>
                </a:solidFill>
                <a:latin typeface="Verdana"/>
                <a:ea typeface="Verdana"/>
                <a:cs typeface="Verdana"/>
                <a:sym typeface="Verdana"/>
              </a:defRPr>
            </a:lvl1pPr>
          </a:lstStyle>
          <a:p>
            <a:pPr/>
            <a:r>
              <a:t>likely to be hospitalised</a:t>
            </a:r>
          </a:p>
        </p:txBody>
      </p:sp>
      <p:sp>
        <p:nvSpPr>
          <p:cNvPr id="268" name="Google Shape;269;p11"/>
          <p:cNvSpPr txBox="1"/>
          <p:nvPr/>
        </p:nvSpPr>
        <p:spPr>
          <a:xfrm>
            <a:off x="1941647" y="2927564"/>
            <a:ext cx="2440172" cy="1231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z="8000">
                <a:solidFill>
                  <a:srgbClr val="FBBF27"/>
                </a:solidFill>
                <a:latin typeface="Verdana"/>
                <a:ea typeface="Verdana"/>
                <a:cs typeface="Verdana"/>
                <a:sym typeface="Verdana"/>
              </a:defRPr>
            </a:lvl1pPr>
          </a:lstStyle>
          <a:p>
            <a:pPr/>
            <a:r>
              <a:t>&gt;2x</a:t>
            </a:r>
          </a:p>
        </p:txBody>
      </p:sp>
      <p:sp>
        <p:nvSpPr>
          <p:cNvPr id="269" name="Google Shape;270;p11"/>
          <p:cNvSpPr txBox="1"/>
          <p:nvPr/>
        </p:nvSpPr>
        <p:spPr>
          <a:xfrm>
            <a:off x="1817680" y="5095900"/>
            <a:ext cx="2688105" cy="1231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z="8000">
                <a:solidFill>
                  <a:srgbClr val="FBBF27"/>
                </a:solidFill>
                <a:latin typeface="Verdana"/>
                <a:ea typeface="Verdana"/>
                <a:cs typeface="Verdana"/>
                <a:sym typeface="Verdana"/>
              </a:defRPr>
            </a:lvl1pPr>
          </a:lstStyle>
          <a:p>
            <a:pPr/>
            <a:r>
              <a:t>1.8x</a:t>
            </a:r>
          </a:p>
        </p:txBody>
      </p:sp>
      <p:sp>
        <p:nvSpPr>
          <p:cNvPr id="270" name="Google Shape;271;p11"/>
          <p:cNvSpPr txBox="1"/>
          <p:nvPr/>
        </p:nvSpPr>
        <p:spPr>
          <a:xfrm>
            <a:off x="1681568" y="7572040"/>
            <a:ext cx="2960332" cy="1231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z="8000">
                <a:solidFill>
                  <a:srgbClr val="FBBF27"/>
                </a:solidFill>
                <a:latin typeface="Verdana"/>
                <a:ea typeface="Verdana"/>
                <a:cs typeface="Verdana"/>
                <a:sym typeface="Verdana"/>
              </a:defRPr>
            </a:lvl1pPr>
          </a:lstStyle>
          <a:p>
            <a:pPr/>
            <a:r>
              <a:t>41%</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6E3E91"/>
        </a:solidFill>
      </p:bgPr>
    </p:bg>
    <p:spTree>
      <p:nvGrpSpPr>
        <p:cNvPr id="1" name=""/>
        <p:cNvGrpSpPr/>
        <p:nvPr/>
      </p:nvGrpSpPr>
      <p:grpSpPr>
        <a:xfrm>
          <a:off x="0" y="0"/>
          <a:ext cx="0" cy="0"/>
          <a:chOff x="0" y="0"/>
          <a:chExt cx="0" cy="0"/>
        </a:xfrm>
      </p:grpSpPr>
      <p:sp>
        <p:nvSpPr>
          <p:cNvPr id="272" name="Google Shape;276;p12"/>
          <p:cNvSpPr txBox="1"/>
          <p:nvPr/>
        </p:nvSpPr>
        <p:spPr>
          <a:xfrm>
            <a:off x="6371552" y="3303444"/>
            <a:ext cx="6214903" cy="2463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8000">
                <a:solidFill>
                  <a:srgbClr val="FBBF27"/>
                </a:solidFill>
                <a:latin typeface="Verdana"/>
                <a:ea typeface="Verdana"/>
                <a:cs typeface="Verdana"/>
                <a:sym typeface="Verdana"/>
              </a:defRPr>
            </a:lvl1pPr>
          </a:lstStyle>
          <a:p>
            <a:pPr/>
            <a:r>
              <a:t>Burning money</a:t>
            </a:r>
          </a:p>
        </p:txBody>
      </p:sp>
      <p:pic>
        <p:nvPicPr>
          <p:cNvPr id="273" name="Google Shape;277;p12" descr="Google Shape;277;p12"/>
          <p:cNvPicPr>
            <a:picLocks noChangeAspect="1"/>
          </p:cNvPicPr>
          <p:nvPr/>
        </p:nvPicPr>
        <p:blipFill>
          <a:blip r:embed="rId2">
            <a:extLst/>
          </a:blip>
          <a:stretch>
            <a:fillRect/>
          </a:stretch>
        </p:blipFill>
        <p:spPr>
          <a:xfrm>
            <a:off x="9906323" y="4543166"/>
            <a:ext cx="1598974" cy="1200668"/>
          </a:xfrm>
          <a:prstGeom prst="rect">
            <a:avLst/>
          </a:prstGeom>
          <a:ln w="12700">
            <a:miter lim="400000"/>
          </a:ln>
        </p:spPr>
      </p:pic>
      <p:sp>
        <p:nvSpPr>
          <p:cNvPr id="274" name="Google Shape;278;p12"/>
          <p:cNvSpPr/>
          <p:nvPr/>
        </p:nvSpPr>
        <p:spPr>
          <a:xfrm>
            <a:off x="6463374" y="6529736"/>
            <a:ext cx="6344101" cy="545389"/>
          </a:xfrm>
          <a:prstGeom prst="rect">
            <a:avLst/>
          </a:prstGeom>
          <a:solidFill>
            <a:srgbClr val="FBBF27"/>
          </a:solidFill>
          <a:ln w="12700">
            <a:miter lim="400000"/>
          </a:ln>
        </p:spPr>
        <p:txBody>
          <a:bodyPr lIns="0" tIns="0" rIns="0" bIns="0" anchor="ctr"/>
          <a:lstStyle/>
          <a:p>
            <a:pPr algn="ctr">
              <a:defRPr>
                <a:solidFill>
                  <a:srgbClr val="FFFFFF"/>
                </a:solidFill>
              </a:defRPr>
            </a:pPr>
          </a:p>
        </p:txBody>
      </p:sp>
      <p:sp>
        <p:nvSpPr>
          <p:cNvPr id="275" name="Google Shape;279;p12"/>
          <p:cNvSpPr/>
          <p:nvPr/>
        </p:nvSpPr>
        <p:spPr>
          <a:xfrm>
            <a:off x="6463374" y="5967128"/>
            <a:ext cx="5544901" cy="530614"/>
          </a:xfrm>
          <a:prstGeom prst="rect">
            <a:avLst/>
          </a:prstGeom>
          <a:solidFill>
            <a:srgbClr val="FBBF27"/>
          </a:solidFill>
          <a:ln w="12700">
            <a:miter lim="400000"/>
          </a:ln>
        </p:spPr>
        <p:txBody>
          <a:bodyPr lIns="0" tIns="0" rIns="0" bIns="0" anchor="ctr"/>
          <a:lstStyle/>
          <a:p>
            <a:pPr algn="ctr">
              <a:defRPr>
                <a:solidFill>
                  <a:srgbClr val="FFFFFF"/>
                </a:solidFill>
              </a:defRPr>
            </a:pPr>
          </a:p>
        </p:txBody>
      </p:sp>
      <p:sp>
        <p:nvSpPr>
          <p:cNvPr id="276" name="Google Shape;280;p12"/>
          <p:cNvSpPr txBox="1"/>
          <p:nvPr/>
        </p:nvSpPr>
        <p:spPr>
          <a:xfrm>
            <a:off x="6591200" y="5935133"/>
            <a:ext cx="6418501" cy="1117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just">
              <a:defRPr b="1" sz="3600">
                <a:solidFill>
                  <a:srgbClr val="6E3E91"/>
                </a:solidFill>
                <a:latin typeface="Verdana"/>
                <a:ea typeface="Verdana"/>
                <a:cs typeface="Verdana"/>
                <a:sym typeface="Verdana"/>
              </a:defRPr>
            </a:pPr>
            <a:r>
              <a:t>The average pack of</a:t>
            </a:r>
          </a:p>
          <a:p>
            <a:pPr algn="just">
              <a:defRPr b="1" sz="3600">
                <a:solidFill>
                  <a:srgbClr val="6E3E91"/>
                </a:solidFill>
                <a:latin typeface="Verdana"/>
                <a:ea typeface="Verdana"/>
                <a:cs typeface="Verdana"/>
                <a:sym typeface="Verdana"/>
              </a:defRPr>
            </a:pPr>
            <a:r>
              <a:t>cigarettes costs £12.50</a:t>
            </a:r>
          </a:p>
        </p:txBody>
      </p:sp>
      <p:pic>
        <p:nvPicPr>
          <p:cNvPr id="277" name="Google Shape;281;p12" descr="Google Shape;281;p12"/>
          <p:cNvPicPr>
            <a:picLocks noChangeAspect="1"/>
          </p:cNvPicPr>
          <p:nvPr/>
        </p:nvPicPr>
        <p:blipFill>
          <a:blip r:embed="rId3">
            <a:extLst/>
          </a:blip>
          <a:stretch>
            <a:fillRect/>
          </a:stretch>
        </p:blipFill>
        <p:spPr>
          <a:xfrm>
            <a:off x="4898423" y="2042761"/>
            <a:ext cx="2300663" cy="236098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BBF27"/>
        </a:solidFill>
      </p:bgPr>
    </p:bg>
    <p:spTree>
      <p:nvGrpSpPr>
        <p:cNvPr id="1" name=""/>
        <p:cNvGrpSpPr/>
        <p:nvPr/>
      </p:nvGrpSpPr>
      <p:grpSpPr>
        <a:xfrm>
          <a:off x="0" y="0"/>
          <a:ext cx="0" cy="0"/>
          <a:chOff x="0" y="0"/>
          <a:chExt cx="0" cy="0"/>
        </a:xfrm>
      </p:grpSpPr>
      <p:sp>
        <p:nvSpPr>
          <p:cNvPr id="279" name="Google Shape;287;p13"/>
          <p:cNvSpPr/>
          <p:nvPr/>
        </p:nvSpPr>
        <p:spPr>
          <a:xfrm>
            <a:off x="1279442" y="2840994"/>
            <a:ext cx="4376788" cy="4376788"/>
          </a:xfrm>
          <a:prstGeom prst="ellipse">
            <a:avLst/>
          </a:prstGeom>
          <a:solidFill>
            <a:srgbClr val="F09032"/>
          </a:solidFill>
          <a:ln w="12700">
            <a:miter lim="400000"/>
          </a:ln>
        </p:spPr>
        <p:txBody>
          <a:bodyPr lIns="0" tIns="0" rIns="0" bIns="0" anchor="ctr"/>
          <a:lstStyle/>
          <a:p>
            <a:pPr algn="ctr">
              <a:defRPr>
                <a:solidFill>
                  <a:srgbClr val="FFFFFF"/>
                </a:solidFill>
              </a:defRPr>
            </a:pPr>
          </a:p>
        </p:txBody>
      </p:sp>
      <p:sp>
        <p:nvSpPr>
          <p:cNvPr id="280" name="Google Shape;288;p13"/>
          <p:cNvSpPr/>
          <p:nvPr/>
        </p:nvSpPr>
        <p:spPr>
          <a:xfrm>
            <a:off x="6940277" y="2840994"/>
            <a:ext cx="4376789" cy="4376788"/>
          </a:xfrm>
          <a:prstGeom prst="ellipse">
            <a:avLst/>
          </a:prstGeom>
          <a:solidFill>
            <a:srgbClr val="F09032"/>
          </a:solidFill>
          <a:ln w="12700">
            <a:miter lim="400000"/>
          </a:ln>
        </p:spPr>
        <p:txBody>
          <a:bodyPr lIns="0" tIns="0" rIns="0" bIns="0" anchor="ctr"/>
          <a:lstStyle/>
          <a:p>
            <a:pPr algn="ctr">
              <a:defRPr>
                <a:solidFill>
                  <a:srgbClr val="FFFFFF"/>
                </a:solidFill>
              </a:defRPr>
            </a:pPr>
          </a:p>
        </p:txBody>
      </p:sp>
      <p:sp>
        <p:nvSpPr>
          <p:cNvPr id="281" name="Google Shape;289;p13"/>
          <p:cNvSpPr/>
          <p:nvPr/>
        </p:nvSpPr>
        <p:spPr>
          <a:xfrm>
            <a:off x="12841678" y="2840994"/>
            <a:ext cx="4376789" cy="4376788"/>
          </a:xfrm>
          <a:prstGeom prst="ellipse">
            <a:avLst/>
          </a:prstGeom>
          <a:solidFill>
            <a:srgbClr val="F09032"/>
          </a:solidFill>
          <a:ln w="12700">
            <a:miter lim="400000"/>
          </a:ln>
        </p:spPr>
        <p:txBody>
          <a:bodyPr lIns="0" tIns="0" rIns="0" bIns="0" anchor="ctr"/>
          <a:lstStyle/>
          <a:p>
            <a:pPr algn="ctr">
              <a:defRPr>
                <a:solidFill>
                  <a:srgbClr val="FFFFFF"/>
                </a:solidFill>
              </a:defRPr>
            </a:pPr>
          </a:p>
        </p:txBody>
      </p:sp>
      <p:pic>
        <p:nvPicPr>
          <p:cNvPr id="282" name="Google Shape;290;p13" descr="Google Shape;290;p13"/>
          <p:cNvPicPr>
            <a:picLocks noChangeAspect="1"/>
          </p:cNvPicPr>
          <p:nvPr/>
        </p:nvPicPr>
        <p:blipFill>
          <a:blip r:embed="rId3">
            <a:extLst/>
          </a:blip>
          <a:stretch>
            <a:fillRect/>
          </a:stretch>
        </p:blipFill>
        <p:spPr>
          <a:xfrm>
            <a:off x="1890200" y="4045794"/>
            <a:ext cx="3169738" cy="1664114"/>
          </a:xfrm>
          <a:prstGeom prst="rect">
            <a:avLst/>
          </a:prstGeom>
          <a:ln w="12700">
            <a:miter lim="400000"/>
          </a:ln>
        </p:spPr>
      </p:pic>
      <p:pic>
        <p:nvPicPr>
          <p:cNvPr id="283" name="Google Shape;291;p13" descr="Google Shape;291;p13"/>
          <p:cNvPicPr>
            <a:picLocks noChangeAspect="1"/>
          </p:cNvPicPr>
          <p:nvPr/>
        </p:nvPicPr>
        <p:blipFill>
          <a:blip r:embed="rId4">
            <a:extLst/>
          </a:blip>
          <a:srcRect l="7776" t="33676" r="7168" b="520"/>
          <a:stretch>
            <a:fillRect/>
          </a:stretch>
        </p:blipFill>
        <p:spPr>
          <a:xfrm>
            <a:off x="12640260" y="3839639"/>
            <a:ext cx="4895900" cy="2525254"/>
          </a:xfrm>
          <a:prstGeom prst="rect">
            <a:avLst/>
          </a:prstGeom>
          <a:ln w="12700">
            <a:miter lim="400000"/>
          </a:ln>
        </p:spPr>
      </p:pic>
      <p:pic>
        <p:nvPicPr>
          <p:cNvPr id="284" name="Google Shape;292;p13" descr="Google Shape;292;p13"/>
          <p:cNvPicPr>
            <a:picLocks noChangeAspect="1"/>
          </p:cNvPicPr>
          <p:nvPr/>
        </p:nvPicPr>
        <p:blipFill>
          <a:blip r:embed="rId5">
            <a:extLst/>
          </a:blip>
          <a:stretch>
            <a:fillRect/>
          </a:stretch>
        </p:blipFill>
        <p:spPr>
          <a:xfrm>
            <a:off x="6791577" y="3884355"/>
            <a:ext cx="4376974" cy="2150554"/>
          </a:xfrm>
          <a:prstGeom prst="rect">
            <a:avLst/>
          </a:prstGeom>
          <a:ln w="12700">
            <a:miter lim="400000"/>
          </a:ln>
        </p:spPr>
      </p:pic>
      <p:sp>
        <p:nvSpPr>
          <p:cNvPr id="285" name="Google Shape;293;p13"/>
          <p:cNvSpPr/>
          <p:nvPr/>
        </p:nvSpPr>
        <p:spPr>
          <a:xfrm>
            <a:off x="1004319" y="2824860"/>
            <a:ext cx="4927033" cy="770903"/>
          </a:xfrm>
          <a:prstGeom prst="rect">
            <a:avLst/>
          </a:prstGeom>
          <a:solidFill>
            <a:srgbClr val="6E3E91"/>
          </a:solidFill>
          <a:ln w="12700">
            <a:miter lim="400000"/>
          </a:ln>
        </p:spPr>
        <p:txBody>
          <a:bodyPr lIns="0" tIns="0" rIns="0" bIns="0" anchor="ctr"/>
          <a:lstStyle/>
          <a:p>
            <a:pPr algn="ctr">
              <a:defRPr>
                <a:solidFill>
                  <a:srgbClr val="6E3E91"/>
                </a:solidFill>
              </a:defRPr>
            </a:pPr>
          </a:p>
        </p:txBody>
      </p:sp>
      <p:sp>
        <p:nvSpPr>
          <p:cNvPr id="286" name="Google Shape;294;p13"/>
          <p:cNvSpPr txBox="1"/>
          <p:nvPr/>
        </p:nvSpPr>
        <p:spPr>
          <a:xfrm>
            <a:off x="1174041" y="2821148"/>
            <a:ext cx="4587590" cy="558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just">
              <a:lnSpc>
                <a:spcPct val="133333"/>
              </a:lnSpc>
              <a:defRPr b="1" sz="3600">
                <a:solidFill>
                  <a:srgbClr val="FFFFFF"/>
                </a:solidFill>
                <a:latin typeface="Verdana"/>
                <a:ea typeface="Verdana"/>
                <a:cs typeface="Verdana"/>
                <a:sym typeface="Verdana"/>
              </a:defRPr>
            </a:lvl1pPr>
          </a:lstStyle>
          <a:p>
            <a:pPr/>
            <a:r>
              <a:t>A week of saving:</a:t>
            </a:r>
          </a:p>
        </p:txBody>
      </p:sp>
      <p:sp>
        <p:nvSpPr>
          <p:cNvPr id="287" name="Google Shape;295;p13"/>
          <p:cNvSpPr/>
          <p:nvPr/>
        </p:nvSpPr>
        <p:spPr>
          <a:xfrm>
            <a:off x="6551010" y="2824860"/>
            <a:ext cx="5155320" cy="770903"/>
          </a:xfrm>
          <a:prstGeom prst="rect">
            <a:avLst/>
          </a:prstGeom>
          <a:solidFill>
            <a:srgbClr val="6E3E91"/>
          </a:solidFill>
          <a:ln w="12700">
            <a:miter lim="400000"/>
          </a:ln>
        </p:spPr>
        <p:txBody>
          <a:bodyPr lIns="0" tIns="0" rIns="0" bIns="0" anchor="ctr"/>
          <a:lstStyle/>
          <a:p>
            <a:pPr algn="ctr">
              <a:defRPr>
                <a:solidFill>
                  <a:srgbClr val="FFFFFF"/>
                </a:solidFill>
              </a:defRPr>
            </a:pPr>
          </a:p>
        </p:txBody>
      </p:sp>
      <p:sp>
        <p:nvSpPr>
          <p:cNvPr id="288" name="Google Shape;296;p13"/>
          <p:cNvSpPr txBox="1"/>
          <p:nvPr/>
        </p:nvSpPr>
        <p:spPr>
          <a:xfrm>
            <a:off x="6682492" y="2821148"/>
            <a:ext cx="4892358" cy="558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just">
              <a:lnSpc>
                <a:spcPct val="133333"/>
              </a:lnSpc>
              <a:defRPr b="1" sz="3600">
                <a:solidFill>
                  <a:srgbClr val="FFFFFF"/>
                </a:solidFill>
                <a:latin typeface="Verdana"/>
                <a:ea typeface="Verdana"/>
                <a:cs typeface="Verdana"/>
                <a:sym typeface="Verdana"/>
              </a:defRPr>
            </a:lvl1pPr>
          </a:lstStyle>
          <a:p>
            <a:pPr/>
            <a:r>
              <a:t>A month of saving:</a:t>
            </a:r>
          </a:p>
        </p:txBody>
      </p:sp>
      <p:sp>
        <p:nvSpPr>
          <p:cNvPr id="289" name="Google Shape;297;p13"/>
          <p:cNvSpPr/>
          <p:nvPr/>
        </p:nvSpPr>
        <p:spPr>
          <a:xfrm>
            <a:off x="12748838" y="2824860"/>
            <a:ext cx="4562469" cy="770903"/>
          </a:xfrm>
          <a:prstGeom prst="rect">
            <a:avLst/>
          </a:prstGeom>
          <a:solidFill>
            <a:srgbClr val="6E3E91"/>
          </a:solidFill>
          <a:ln w="12700">
            <a:miter lim="400000"/>
          </a:ln>
        </p:spPr>
        <p:txBody>
          <a:bodyPr lIns="0" tIns="0" rIns="0" bIns="0" anchor="ctr"/>
          <a:lstStyle/>
          <a:p>
            <a:pPr algn="ctr">
              <a:defRPr>
                <a:solidFill>
                  <a:srgbClr val="FFFFFF"/>
                </a:solidFill>
              </a:defRPr>
            </a:pPr>
          </a:p>
        </p:txBody>
      </p:sp>
      <p:sp>
        <p:nvSpPr>
          <p:cNvPr id="290" name="Google Shape;298;p13"/>
          <p:cNvSpPr txBox="1"/>
          <p:nvPr/>
        </p:nvSpPr>
        <p:spPr>
          <a:xfrm>
            <a:off x="12899411" y="2821148"/>
            <a:ext cx="4411896" cy="558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just">
              <a:lnSpc>
                <a:spcPct val="133333"/>
              </a:lnSpc>
              <a:defRPr b="1" sz="3600">
                <a:solidFill>
                  <a:srgbClr val="FFFFFF"/>
                </a:solidFill>
                <a:latin typeface="Verdana"/>
                <a:ea typeface="Verdana"/>
                <a:cs typeface="Verdana"/>
                <a:sym typeface="Verdana"/>
              </a:defRPr>
            </a:lvl1pPr>
          </a:lstStyle>
          <a:p>
            <a:pPr/>
            <a:r>
              <a:t>A year of saving:</a:t>
            </a:r>
          </a:p>
        </p:txBody>
      </p:sp>
      <p:sp>
        <p:nvSpPr>
          <p:cNvPr id="291" name="Google Shape;299;p13"/>
          <p:cNvSpPr/>
          <p:nvPr/>
        </p:nvSpPr>
        <p:spPr>
          <a:xfrm>
            <a:off x="16931473" y="1616302"/>
            <a:ext cx="1573177" cy="1522111"/>
          </a:xfrm>
          <a:prstGeom prst="ellipse">
            <a:avLst/>
          </a:prstGeom>
          <a:solidFill>
            <a:srgbClr val="F09032">
              <a:alpha val="29019"/>
            </a:srgbClr>
          </a:solidFill>
          <a:ln w="12700">
            <a:miter lim="400000"/>
          </a:ln>
        </p:spPr>
        <p:txBody>
          <a:bodyPr lIns="0" tIns="0" rIns="0" bIns="0" anchor="ctr"/>
          <a:lstStyle/>
          <a:p>
            <a:pPr algn="ctr">
              <a:defRPr>
                <a:solidFill>
                  <a:srgbClr val="FFFFFF"/>
                </a:solidFill>
              </a:defRPr>
            </a:pPr>
          </a:p>
        </p:txBody>
      </p:sp>
      <p:sp>
        <p:nvSpPr>
          <p:cNvPr id="292" name="Google Shape;300;p13"/>
          <p:cNvSpPr/>
          <p:nvPr/>
        </p:nvSpPr>
        <p:spPr>
          <a:xfrm>
            <a:off x="16349716" y="-811294"/>
            <a:ext cx="2371581" cy="2294596"/>
          </a:xfrm>
          <a:prstGeom prst="ellipse">
            <a:avLst/>
          </a:prstGeom>
          <a:solidFill>
            <a:srgbClr val="F09032">
              <a:alpha val="29019"/>
            </a:srgbClr>
          </a:solidFill>
          <a:ln w="12700">
            <a:miter lim="400000"/>
          </a:ln>
        </p:spPr>
        <p:txBody>
          <a:bodyPr lIns="0" tIns="0" rIns="0" bIns="0" anchor="ctr"/>
          <a:lstStyle/>
          <a:p>
            <a:pPr algn="ctr">
              <a:defRPr>
                <a:solidFill>
                  <a:srgbClr val="FFFFFF"/>
                </a:solidFill>
              </a:defRPr>
            </a:pPr>
          </a:p>
        </p:txBody>
      </p:sp>
      <p:sp>
        <p:nvSpPr>
          <p:cNvPr id="293" name="Google Shape;301;p13"/>
          <p:cNvSpPr/>
          <p:nvPr/>
        </p:nvSpPr>
        <p:spPr>
          <a:xfrm>
            <a:off x="16349716" y="8637893"/>
            <a:ext cx="2371581" cy="2294597"/>
          </a:xfrm>
          <a:prstGeom prst="ellipse">
            <a:avLst/>
          </a:prstGeom>
          <a:solidFill>
            <a:srgbClr val="F09032">
              <a:alpha val="29019"/>
            </a:srgbClr>
          </a:solidFill>
          <a:ln w="12700">
            <a:miter lim="400000"/>
          </a:ln>
        </p:spPr>
        <p:txBody>
          <a:bodyPr lIns="0" tIns="0" rIns="0" bIns="0" anchor="ctr"/>
          <a:lstStyle/>
          <a:p>
            <a:pPr algn="ctr">
              <a:defRPr>
                <a:solidFill>
                  <a:srgbClr val="FFFFFF"/>
                </a:solidFill>
              </a:defRPr>
            </a:pPr>
          </a:p>
        </p:txBody>
      </p:sp>
      <p:sp>
        <p:nvSpPr>
          <p:cNvPr id="294" name="Google Shape;302;p13"/>
          <p:cNvSpPr/>
          <p:nvPr/>
        </p:nvSpPr>
        <p:spPr>
          <a:xfrm>
            <a:off x="11214434" y="9635325"/>
            <a:ext cx="1425829" cy="1379545"/>
          </a:xfrm>
          <a:prstGeom prst="ellipse">
            <a:avLst/>
          </a:prstGeom>
          <a:solidFill>
            <a:srgbClr val="F09032">
              <a:alpha val="29019"/>
            </a:srgbClr>
          </a:solidFill>
          <a:ln w="12700">
            <a:miter lim="400000"/>
          </a:ln>
        </p:spPr>
        <p:txBody>
          <a:bodyPr lIns="0" tIns="0" rIns="0" bIns="0" anchor="ctr"/>
          <a:lstStyle/>
          <a:p>
            <a:pPr algn="ctr">
              <a:defRPr>
                <a:solidFill>
                  <a:srgbClr val="FFFFFF"/>
                </a:solidFill>
              </a:defRPr>
            </a:pPr>
          </a:p>
        </p:txBody>
      </p:sp>
      <p:sp>
        <p:nvSpPr>
          <p:cNvPr id="295" name="Google Shape;303;p13"/>
          <p:cNvSpPr/>
          <p:nvPr/>
        </p:nvSpPr>
        <p:spPr>
          <a:xfrm>
            <a:off x="-535941" y="7961986"/>
            <a:ext cx="1458187" cy="1410853"/>
          </a:xfrm>
          <a:prstGeom prst="ellipse">
            <a:avLst/>
          </a:prstGeom>
          <a:solidFill>
            <a:srgbClr val="F09032">
              <a:alpha val="29019"/>
            </a:srgbClr>
          </a:solidFill>
          <a:ln w="12700">
            <a:miter lim="400000"/>
          </a:ln>
        </p:spPr>
        <p:txBody>
          <a:bodyPr lIns="0" tIns="0" rIns="0" bIns="0" anchor="ctr"/>
          <a:lstStyle/>
          <a:p>
            <a:pPr algn="ctr">
              <a:defRPr>
                <a:solidFill>
                  <a:srgbClr val="FFFFFF"/>
                </a:solidFill>
              </a:defRPr>
            </a:pPr>
          </a:p>
        </p:txBody>
      </p:sp>
      <p:sp>
        <p:nvSpPr>
          <p:cNvPr id="296" name="Google Shape;304;p13"/>
          <p:cNvSpPr/>
          <p:nvPr/>
        </p:nvSpPr>
        <p:spPr>
          <a:xfrm>
            <a:off x="-535135" y="-943157"/>
            <a:ext cx="2371582" cy="2294597"/>
          </a:xfrm>
          <a:prstGeom prst="ellipse">
            <a:avLst/>
          </a:prstGeom>
          <a:solidFill>
            <a:srgbClr val="F09032">
              <a:alpha val="29019"/>
            </a:srgbClr>
          </a:solidFill>
          <a:ln w="12700">
            <a:miter lim="400000"/>
          </a:ln>
        </p:spPr>
        <p:txBody>
          <a:bodyPr lIns="0" tIns="0" rIns="0" bIns="0" anchor="ctr"/>
          <a:lstStyle/>
          <a:p>
            <a:pPr algn="ctr">
              <a:defRPr>
                <a:solidFill>
                  <a:srgbClr val="FFFFFF"/>
                </a:solidFill>
              </a:defRPr>
            </a:pPr>
          </a:p>
        </p:txBody>
      </p:sp>
      <p:sp>
        <p:nvSpPr>
          <p:cNvPr id="297" name="Google Shape;305;p13"/>
          <p:cNvSpPr/>
          <p:nvPr/>
        </p:nvSpPr>
        <p:spPr>
          <a:xfrm>
            <a:off x="-347501" y="1483301"/>
            <a:ext cx="998158" cy="965757"/>
          </a:xfrm>
          <a:prstGeom prst="ellipse">
            <a:avLst/>
          </a:prstGeom>
          <a:solidFill>
            <a:srgbClr val="F09032">
              <a:alpha val="29019"/>
            </a:srgbClr>
          </a:solidFill>
          <a:ln w="12700">
            <a:miter lim="400000"/>
          </a:ln>
        </p:spPr>
        <p:txBody>
          <a:bodyPr lIns="0" tIns="0" rIns="0" bIns="0" anchor="ctr"/>
          <a:lstStyle/>
          <a:p>
            <a:pPr algn="ctr">
              <a:defRPr>
                <a:solidFill>
                  <a:srgbClr val="FFFFFF"/>
                </a:solidFill>
              </a:defRPr>
            </a:pPr>
          </a:p>
        </p:txBody>
      </p:sp>
      <p:sp>
        <p:nvSpPr>
          <p:cNvPr id="298" name="Google Shape;306;p13"/>
          <p:cNvSpPr/>
          <p:nvPr/>
        </p:nvSpPr>
        <p:spPr>
          <a:xfrm>
            <a:off x="66344" y="9053431"/>
            <a:ext cx="3116572" cy="3015407"/>
          </a:xfrm>
          <a:prstGeom prst="ellipse">
            <a:avLst/>
          </a:prstGeom>
          <a:solidFill>
            <a:srgbClr val="F09032">
              <a:alpha val="29019"/>
            </a:srgbClr>
          </a:solidFill>
          <a:ln w="12700">
            <a:miter lim="400000"/>
          </a:ln>
        </p:spPr>
        <p:txBody>
          <a:bodyPr lIns="0" tIns="0" rIns="0" bIns="0" anchor="ctr"/>
          <a:lstStyle/>
          <a:p>
            <a:pPr algn="ctr">
              <a:defRPr>
                <a:solidFill>
                  <a:srgbClr val="FFFFFF"/>
                </a:solidFill>
              </a:defRPr>
            </a:pPr>
          </a:p>
        </p:txBody>
      </p:sp>
      <p:sp>
        <p:nvSpPr>
          <p:cNvPr id="299" name="Google Shape;307;p13"/>
          <p:cNvSpPr/>
          <p:nvPr/>
        </p:nvSpPr>
        <p:spPr>
          <a:xfrm>
            <a:off x="14998171" y="13411"/>
            <a:ext cx="1269401" cy="1228194"/>
          </a:xfrm>
          <a:prstGeom prst="ellipse">
            <a:avLst/>
          </a:prstGeom>
          <a:solidFill>
            <a:srgbClr val="F09032">
              <a:alpha val="29019"/>
            </a:srgbClr>
          </a:solidFill>
          <a:ln w="12700">
            <a:miter lim="400000"/>
          </a:ln>
        </p:spPr>
        <p:txBody>
          <a:bodyPr lIns="0" tIns="0" rIns="0" bIns="0" anchor="ctr"/>
          <a:lstStyle/>
          <a:p>
            <a:pPr algn="ctr">
              <a:defRPr>
                <a:solidFill>
                  <a:srgbClr val="FFFFFF"/>
                </a:solidFill>
              </a:defRPr>
            </a:pPr>
          </a:p>
        </p:txBody>
      </p:sp>
      <p:sp>
        <p:nvSpPr>
          <p:cNvPr id="300" name="Google Shape;308;p13"/>
          <p:cNvSpPr/>
          <p:nvPr/>
        </p:nvSpPr>
        <p:spPr>
          <a:xfrm>
            <a:off x="7735102" y="9404788"/>
            <a:ext cx="1664099" cy="1610081"/>
          </a:xfrm>
          <a:prstGeom prst="ellipse">
            <a:avLst/>
          </a:prstGeom>
          <a:solidFill>
            <a:srgbClr val="F09032">
              <a:alpha val="29019"/>
            </a:srgbClr>
          </a:solidFill>
          <a:ln w="12700">
            <a:miter lim="400000"/>
          </a:ln>
        </p:spPr>
        <p:txBody>
          <a:bodyPr lIns="0" tIns="0" rIns="0" bIns="0" anchor="ctr"/>
          <a:lstStyle/>
          <a:p>
            <a:pPr algn="ctr">
              <a:defRPr>
                <a:solidFill>
                  <a:srgbClr val="FFFFFF"/>
                </a:solidFill>
              </a:defRPr>
            </a:pPr>
          </a:p>
        </p:txBody>
      </p:sp>
      <p:sp>
        <p:nvSpPr>
          <p:cNvPr id="301" name="Google Shape;309;p13"/>
          <p:cNvSpPr/>
          <p:nvPr/>
        </p:nvSpPr>
        <p:spPr>
          <a:xfrm>
            <a:off x="16851199" y="7102774"/>
            <a:ext cx="1436801" cy="1390161"/>
          </a:xfrm>
          <a:prstGeom prst="ellipse">
            <a:avLst/>
          </a:prstGeom>
          <a:solidFill>
            <a:srgbClr val="F09032">
              <a:alpha val="29019"/>
            </a:srgbClr>
          </a:solidFill>
          <a:ln w="12700">
            <a:miter lim="400000"/>
          </a:ln>
        </p:spPr>
        <p:txBody>
          <a:bodyPr lIns="0" tIns="0" rIns="0" bIns="0" anchor="ctr"/>
          <a:lstStyle/>
          <a:p>
            <a:pPr algn="ctr">
              <a:defRPr>
                <a:solidFill>
                  <a:srgbClr val="FFFFFF"/>
                </a:solidFill>
              </a:defRPr>
            </a:pPr>
          </a:p>
        </p:txBody>
      </p:sp>
      <p:sp>
        <p:nvSpPr>
          <p:cNvPr id="302" name="Google Shape;310;p13"/>
          <p:cNvSpPr/>
          <p:nvPr/>
        </p:nvSpPr>
        <p:spPr>
          <a:xfrm>
            <a:off x="9474768" y="8867054"/>
            <a:ext cx="1664099" cy="1610081"/>
          </a:xfrm>
          <a:prstGeom prst="ellipse">
            <a:avLst/>
          </a:prstGeom>
          <a:solidFill>
            <a:srgbClr val="F09032">
              <a:alpha val="29019"/>
            </a:srgbClr>
          </a:solidFill>
          <a:ln w="12700">
            <a:miter lim="400000"/>
          </a:ln>
        </p:spPr>
        <p:txBody>
          <a:bodyPr lIns="0" tIns="0" rIns="0" bIns="0" anchor="ctr"/>
          <a:lstStyle/>
          <a:p>
            <a:pPr algn="ctr">
              <a:defRPr>
                <a:solidFill>
                  <a:srgbClr val="FFFFFF"/>
                </a:solidFill>
              </a:defRPr>
            </a:pPr>
          </a:p>
        </p:txBody>
      </p:sp>
      <p:sp>
        <p:nvSpPr>
          <p:cNvPr id="303" name="Google Shape;311;p13"/>
          <p:cNvSpPr/>
          <p:nvPr/>
        </p:nvSpPr>
        <p:spPr>
          <a:xfrm>
            <a:off x="1806173" y="204141"/>
            <a:ext cx="1149447" cy="1112134"/>
          </a:xfrm>
          <a:prstGeom prst="ellipse">
            <a:avLst/>
          </a:prstGeom>
          <a:solidFill>
            <a:srgbClr val="F09032">
              <a:alpha val="29019"/>
            </a:srgbClr>
          </a:solidFill>
          <a:ln w="12700">
            <a:miter lim="400000"/>
          </a:ln>
        </p:spPr>
        <p:txBody>
          <a:bodyPr lIns="0" tIns="0" rIns="0" bIns="0" anchor="ctr"/>
          <a:lstStyle/>
          <a:p>
            <a:pPr algn="ctr">
              <a:defRPr>
                <a:solidFill>
                  <a:srgbClr val="FFFFFF"/>
                </a:solidFill>
              </a:defRPr>
            </a:pPr>
          </a:p>
        </p:txBody>
      </p:sp>
      <p:sp>
        <p:nvSpPr>
          <p:cNvPr id="304" name="Google Shape;312;p13"/>
          <p:cNvSpPr/>
          <p:nvPr/>
        </p:nvSpPr>
        <p:spPr>
          <a:xfrm>
            <a:off x="2873013" y="-203175"/>
            <a:ext cx="602058" cy="582514"/>
          </a:xfrm>
          <a:prstGeom prst="ellipse">
            <a:avLst/>
          </a:prstGeom>
          <a:solidFill>
            <a:srgbClr val="F09032">
              <a:alpha val="29019"/>
            </a:srgbClr>
          </a:solidFill>
          <a:ln w="12700">
            <a:miter lim="400000"/>
          </a:ln>
        </p:spPr>
        <p:txBody>
          <a:bodyPr lIns="0" tIns="0" rIns="0" bIns="0" anchor="ctr"/>
          <a:lstStyle/>
          <a:p>
            <a:pPr algn="ctr">
              <a:defRPr>
                <a:solidFill>
                  <a:srgbClr val="FFFFFF"/>
                </a:solidFill>
              </a:defRPr>
            </a:pPr>
          </a:p>
        </p:txBody>
      </p:sp>
      <p:sp>
        <p:nvSpPr>
          <p:cNvPr id="305" name="Google Shape;313;p13"/>
          <p:cNvSpPr/>
          <p:nvPr/>
        </p:nvSpPr>
        <p:spPr>
          <a:xfrm>
            <a:off x="15319308" y="9352523"/>
            <a:ext cx="894369" cy="865337"/>
          </a:xfrm>
          <a:prstGeom prst="ellipse">
            <a:avLst/>
          </a:prstGeom>
          <a:solidFill>
            <a:srgbClr val="F09032">
              <a:alpha val="29019"/>
            </a:srgbClr>
          </a:solidFill>
          <a:ln w="12700">
            <a:miter lim="400000"/>
          </a:ln>
        </p:spPr>
        <p:txBody>
          <a:bodyPr lIns="0" tIns="0" rIns="0" bIns="0" anchor="ctr"/>
          <a:lstStyle/>
          <a:p>
            <a:pPr algn="ctr">
              <a:defRPr>
                <a:solidFill>
                  <a:srgbClr val="FFFFFF"/>
                </a:solidFill>
              </a:defRPr>
            </a:pPr>
          </a:p>
        </p:txBody>
      </p:sp>
      <p:sp>
        <p:nvSpPr>
          <p:cNvPr id="306" name="Google Shape;314;p13"/>
          <p:cNvSpPr/>
          <p:nvPr/>
        </p:nvSpPr>
        <p:spPr>
          <a:xfrm>
            <a:off x="11433423" y="8739768"/>
            <a:ext cx="735851" cy="711965"/>
          </a:xfrm>
          <a:prstGeom prst="ellipse">
            <a:avLst/>
          </a:prstGeom>
          <a:solidFill>
            <a:srgbClr val="F09032">
              <a:alpha val="29019"/>
            </a:srgbClr>
          </a:solidFill>
          <a:ln w="12700">
            <a:miter lim="400000"/>
          </a:ln>
        </p:spPr>
        <p:txBody>
          <a:bodyPr lIns="0" tIns="0" rIns="0" bIns="0" anchor="ctr"/>
          <a:lstStyle/>
          <a:p>
            <a:pPr algn="ctr">
              <a:defRPr>
                <a:solidFill>
                  <a:srgbClr val="FFFFFF"/>
                </a:solidFill>
              </a:defRPr>
            </a:pPr>
          </a:p>
        </p:txBody>
      </p:sp>
      <p:sp>
        <p:nvSpPr>
          <p:cNvPr id="307" name="Google Shape;315;p13"/>
          <p:cNvSpPr/>
          <p:nvPr/>
        </p:nvSpPr>
        <p:spPr>
          <a:xfrm>
            <a:off x="5419525" y="-978322"/>
            <a:ext cx="2371581" cy="2294597"/>
          </a:xfrm>
          <a:prstGeom prst="ellipse">
            <a:avLst/>
          </a:prstGeom>
          <a:solidFill>
            <a:srgbClr val="F09032">
              <a:alpha val="29019"/>
            </a:srgbClr>
          </a:solidFill>
          <a:ln w="12700">
            <a:miter lim="400000"/>
          </a:ln>
        </p:spPr>
        <p:txBody>
          <a:bodyPr lIns="0" tIns="0" rIns="0" bIns="0" anchor="ctr"/>
          <a:lstStyle/>
          <a:p>
            <a:pPr algn="ctr">
              <a:defRPr>
                <a:solidFill>
                  <a:srgbClr val="FFFFFF"/>
                </a:solidFill>
              </a:defRPr>
            </a:pPr>
          </a:p>
        </p:txBody>
      </p:sp>
      <p:sp>
        <p:nvSpPr>
          <p:cNvPr id="308" name="Google Shape;316;p13"/>
          <p:cNvSpPr/>
          <p:nvPr/>
        </p:nvSpPr>
        <p:spPr>
          <a:xfrm>
            <a:off x="7795173" y="379371"/>
            <a:ext cx="720267" cy="696887"/>
          </a:xfrm>
          <a:prstGeom prst="ellipse">
            <a:avLst/>
          </a:prstGeom>
          <a:solidFill>
            <a:srgbClr val="F09032">
              <a:alpha val="29019"/>
            </a:srgbClr>
          </a:solidFill>
          <a:ln w="12700">
            <a:miter lim="400000"/>
          </a:ln>
        </p:spPr>
        <p:txBody>
          <a:bodyPr lIns="0" tIns="0" rIns="0" bIns="0" anchor="ctr"/>
          <a:lstStyle/>
          <a:p>
            <a:pPr algn="ctr">
              <a:defRPr>
                <a:solidFill>
                  <a:srgbClr val="FFFFFF"/>
                </a:solidFill>
              </a:defRPr>
            </a:pPr>
          </a:p>
        </p:txBody>
      </p:sp>
      <p:sp>
        <p:nvSpPr>
          <p:cNvPr id="309" name="Google Shape;317;p13"/>
          <p:cNvSpPr txBox="1"/>
          <p:nvPr/>
        </p:nvSpPr>
        <p:spPr>
          <a:xfrm>
            <a:off x="4032986" y="7797854"/>
            <a:ext cx="10222029" cy="13411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40000"/>
              </a:lnSpc>
              <a:defRPr b="1" sz="3600">
                <a:solidFill>
                  <a:srgbClr val="6E3E91"/>
                </a:solidFill>
                <a:latin typeface="Verdana"/>
                <a:ea typeface="Verdana"/>
                <a:cs typeface="Verdana"/>
                <a:sym typeface="Verdana"/>
              </a:defRPr>
            </a:lvl1pPr>
          </a:lstStyle>
          <a:p>
            <a:pPr/>
            <a:r>
              <a:t>Based on an average of 5.6 packets of cigarettes smoked each week.</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FCD53"/>
        </a:solidFill>
      </p:bgPr>
    </p:bg>
    <p:spTree>
      <p:nvGrpSpPr>
        <p:cNvPr id="1" name=""/>
        <p:cNvGrpSpPr/>
        <p:nvPr/>
      </p:nvGrpSpPr>
      <p:grpSpPr>
        <a:xfrm>
          <a:off x="0" y="0"/>
          <a:ext cx="0" cy="0"/>
          <a:chOff x="0" y="0"/>
          <a:chExt cx="0" cy="0"/>
        </a:xfrm>
      </p:grpSpPr>
      <p:sp>
        <p:nvSpPr>
          <p:cNvPr id="313" name="Google Shape;322;p14"/>
          <p:cNvSpPr/>
          <p:nvPr/>
        </p:nvSpPr>
        <p:spPr>
          <a:xfrm>
            <a:off x="578500" y="4686198"/>
            <a:ext cx="7681634" cy="3292030"/>
          </a:xfrm>
          <a:prstGeom prst="rect">
            <a:avLst/>
          </a:prstGeom>
          <a:solidFill>
            <a:srgbClr val="6E3E91"/>
          </a:solidFill>
          <a:ln w="12700">
            <a:miter lim="400000"/>
          </a:ln>
        </p:spPr>
        <p:txBody>
          <a:bodyPr lIns="0" tIns="0" rIns="0" bIns="0" anchor="ctr"/>
          <a:lstStyle/>
          <a:p>
            <a:pPr algn="ctr">
              <a:defRPr>
                <a:solidFill>
                  <a:srgbClr val="6E3E91"/>
                </a:solidFill>
              </a:defRPr>
            </a:pPr>
          </a:p>
        </p:txBody>
      </p:sp>
      <p:sp>
        <p:nvSpPr>
          <p:cNvPr id="314" name="Google Shape;323;p14"/>
          <p:cNvSpPr txBox="1"/>
          <p:nvPr/>
        </p:nvSpPr>
        <p:spPr>
          <a:xfrm>
            <a:off x="690618" y="675268"/>
            <a:ext cx="8970366" cy="37871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b="1" sz="8000">
                <a:solidFill>
                  <a:srgbClr val="6E3E91"/>
                </a:solidFill>
                <a:latin typeface="Verdana"/>
                <a:ea typeface="Verdana"/>
                <a:cs typeface="Verdana"/>
                <a:sym typeface="Verdana"/>
              </a:defRPr>
            </a:lvl1pPr>
          </a:lstStyle>
          <a:p>
            <a:pPr/>
            <a:r>
              <a:t>Be a part of the Smokefree generation!</a:t>
            </a:r>
          </a:p>
        </p:txBody>
      </p:sp>
      <p:sp>
        <p:nvSpPr>
          <p:cNvPr id="315" name="Google Shape;324;p14"/>
          <p:cNvSpPr/>
          <p:nvPr/>
        </p:nvSpPr>
        <p:spPr>
          <a:xfrm>
            <a:off x="0" y="7979341"/>
            <a:ext cx="18288000" cy="2307658"/>
          </a:xfrm>
          <a:prstGeom prst="rect">
            <a:avLst/>
          </a:prstGeom>
          <a:solidFill>
            <a:srgbClr val="FFFFFF"/>
          </a:solidFill>
          <a:ln w="12700">
            <a:miter lim="400000"/>
          </a:ln>
        </p:spPr>
        <p:txBody>
          <a:bodyPr lIns="0" tIns="0" rIns="0" bIns="0" anchor="ctr"/>
          <a:lstStyle/>
          <a:p>
            <a:pPr algn="ctr">
              <a:defRPr>
                <a:solidFill>
                  <a:srgbClr val="FFFFFF"/>
                </a:solidFill>
              </a:defRPr>
            </a:pPr>
          </a:p>
        </p:txBody>
      </p:sp>
      <p:sp>
        <p:nvSpPr>
          <p:cNvPr id="316" name="Google Shape;327;p14"/>
          <p:cNvSpPr txBox="1"/>
          <p:nvPr/>
        </p:nvSpPr>
        <p:spPr>
          <a:xfrm>
            <a:off x="792678" y="4816462"/>
            <a:ext cx="7253278" cy="329203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b="1" sz="2400">
                <a:solidFill>
                  <a:srgbClr val="FFFFFF"/>
                </a:solidFill>
                <a:latin typeface="Verdana"/>
                <a:ea typeface="Verdana"/>
                <a:cs typeface="Verdana"/>
                <a:sym typeface="Verdana"/>
              </a:defRPr>
            </a:pPr>
            <a:r>
              <a:t>For more information or support visit</a:t>
            </a:r>
          </a:p>
          <a:p>
            <a:pPr>
              <a:defRPr b="1" sz="2400">
                <a:solidFill>
                  <a:srgbClr val="FFFFFF"/>
                </a:solidFill>
                <a:latin typeface="Verdana"/>
                <a:ea typeface="Verdana"/>
                <a:cs typeface="Verdana"/>
                <a:sym typeface="Verdana"/>
              </a:defRPr>
            </a:pPr>
            <a:r>
              <a:t>Smokefree Sheffield:</a:t>
            </a:r>
          </a:p>
          <a:p>
            <a:pPr>
              <a:defRPr b="1" sz="2400">
                <a:solidFill>
                  <a:srgbClr val="FFFFFF"/>
                </a:solidFill>
                <a:latin typeface="Verdana"/>
                <a:ea typeface="Verdana"/>
                <a:cs typeface="Verdana"/>
                <a:sym typeface="Verdana"/>
              </a:defRPr>
            </a:pPr>
            <a:r>
              <a:t>smokefreesheffield.org</a:t>
            </a:r>
          </a:p>
          <a:p>
            <a:pPr>
              <a:defRPr b="1" sz="2400">
                <a:solidFill>
                  <a:srgbClr val="FFFFFF"/>
                </a:solidFill>
                <a:latin typeface="Verdana"/>
                <a:ea typeface="Verdana"/>
                <a:cs typeface="Verdana"/>
                <a:sym typeface="Verdana"/>
              </a:defRPr>
            </a:pPr>
          </a:p>
          <a:p>
            <a:pPr>
              <a:defRPr b="1" sz="2400">
                <a:solidFill>
                  <a:srgbClr val="FFFFFF"/>
                </a:solidFill>
                <a:latin typeface="Verdana"/>
                <a:ea typeface="Verdana"/>
                <a:cs typeface="Verdana"/>
                <a:sym typeface="Verdana"/>
              </a:defRPr>
            </a:pPr>
            <a:r>
              <a:t>Or</a:t>
            </a:r>
          </a:p>
          <a:p>
            <a:pPr>
              <a:defRPr b="1" sz="2400">
                <a:solidFill>
                  <a:srgbClr val="FFFFFF"/>
                </a:solidFill>
                <a:latin typeface="Verdana"/>
                <a:ea typeface="Verdana"/>
                <a:cs typeface="Verdana"/>
                <a:sym typeface="Verdana"/>
              </a:defRPr>
            </a:pPr>
          </a:p>
          <a:p>
            <a:pPr>
              <a:defRPr b="1" sz="2400">
                <a:solidFill>
                  <a:srgbClr val="FFFFFF"/>
                </a:solidFill>
                <a:latin typeface="Verdana"/>
                <a:ea typeface="Verdana"/>
                <a:cs typeface="Verdana"/>
                <a:sym typeface="Verdana"/>
              </a:defRPr>
            </a:pPr>
            <a:r>
              <a:t>Sheffield Smokefree Service:</a:t>
            </a:r>
          </a:p>
          <a:p>
            <a:pPr>
              <a:defRPr b="1" sz="2400">
                <a:solidFill>
                  <a:srgbClr val="FFFFFF"/>
                </a:solidFill>
                <a:latin typeface="Verdana"/>
                <a:ea typeface="Verdana"/>
                <a:cs typeface="Verdana"/>
                <a:sym typeface="Verdana"/>
              </a:defRPr>
            </a:pPr>
            <a:r>
              <a:t>sheffield.yorkshiresmokefree.nhs.uk</a:t>
            </a:r>
          </a:p>
        </p:txBody>
      </p:sp>
      <p:pic>
        <p:nvPicPr>
          <p:cNvPr id="317" name="Google Shape;330;p14" descr="Google Shape;330;p14"/>
          <p:cNvPicPr>
            <a:picLocks noChangeAspect="1"/>
          </p:cNvPicPr>
          <p:nvPr/>
        </p:nvPicPr>
        <p:blipFill>
          <a:blip r:embed="rId3">
            <a:extLst/>
          </a:blip>
          <a:stretch>
            <a:fillRect/>
          </a:stretch>
        </p:blipFill>
        <p:spPr>
          <a:xfrm>
            <a:off x="16081187" y="8596842"/>
            <a:ext cx="1363544" cy="1072655"/>
          </a:xfrm>
          <a:prstGeom prst="rect">
            <a:avLst/>
          </a:prstGeom>
          <a:ln w="12700">
            <a:miter lim="400000"/>
          </a:ln>
        </p:spPr>
      </p:pic>
      <p:pic>
        <p:nvPicPr>
          <p:cNvPr id="318" name="Google Shape;331;p14" descr="Google Shape;331;p14"/>
          <p:cNvPicPr>
            <a:picLocks noChangeAspect="1"/>
          </p:cNvPicPr>
          <p:nvPr/>
        </p:nvPicPr>
        <p:blipFill>
          <a:blip r:embed="rId4">
            <a:extLst/>
          </a:blip>
          <a:srcRect l="19343" t="262" r="19540" b="28306"/>
          <a:stretch>
            <a:fillRect/>
          </a:stretch>
        </p:blipFill>
        <p:spPr>
          <a:xfrm>
            <a:off x="9294441" y="1637689"/>
            <a:ext cx="8137129" cy="63400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15" y="0"/>
                </a:moveTo>
                <a:cubicBezTo>
                  <a:pt x="3768" y="0"/>
                  <a:pt x="0" y="4836"/>
                  <a:pt x="0" y="10801"/>
                </a:cubicBezTo>
                <a:lnTo>
                  <a:pt x="0" y="21600"/>
                </a:lnTo>
                <a:lnTo>
                  <a:pt x="21600" y="21600"/>
                </a:lnTo>
                <a:lnTo>
                  <a:pt x="21600" y="10801"/>
                </a:lnTo>
                <a:cubicBezTo>
                  <a:pt x="21600" y="4836"/>
                  <a:pt x="17832" y="0"/>
                  <a:pt x="13185" y="0"/>
                </a:cubicBezTo>
                <a:lnTo>
                  <a:pt x="8415" y="0"/>
                </a:lnTo>
                <a:close/>
              </a:path>
            </a:pathLst>
          </a:custGeom>
          <a:ln w="12700">
            <a:miter lim="400000"/>
          </a:ln>
        </p:spPr>
      </p:pic>
      <p:pic>
        <p:nvPicPr>
          <p:cNvPr id="319" name="South-West-Yorkshire-Partnership-NHS-Foundation-Trust-RGB-BLUE-scaled-e1597661321131.jpg" descr="South-West-Yorkshire-Partnership-NHS-Foundation-Trust-RGB-BLUE-scaled-e1597661321131.jpg"/>
          <p:cNvPicPr>
            <a:picLocks noChangeAspect="1"/>
          </p:cNvPicPr>
          <p:nvPr/>
        </p:nvPicPr>
        <p:blipFill>
          <a:blip r:embed="rId5">
            <a:extLst/>
          </a:blip>
          <a:stretch>
            <a:fillRect/>
          </a:stretch>
        </p:blipFill>
        <p:spPr>
          <a:xfrm>
            <a:off x="11784193" y="8210166"/>
            <a:ext cx="4109851" cy="1846008"/>
          </a:xfrm>
          <a:prstGeom prst="rect">
            <a:avLst/>
          </a:prstGeom>
          <a:ln w="12700">
            <a:miter lim="400000"/>
          </a:ln>
        </p:spPr>
      </p:pic>
      <p:pic>
        <p:nvPicPr>
          <p:cNvPr id="320" name="Google Shape;328;p14" descr="Google Shape;328;p14"/>
          <p:cNvPicPr>
            <a:picLocks noChangeAspect="1"/>
          </p:cNvPicPr>
          <p:nvPr/>
        </p:nvPicPr>
        <p:blipFill>
          <a:blip r:embed="rId6">
            <a:extLst/>
          </a:blip>
          <a:srcRect l="8451" t="12868" r="7923" b="12866"/>
          <a:stretch>
            <a:fillRect/>
          </a:stretch>
        </p:blipFill>
        <p:spPr>
          <a:xfrm>
            <a:off x="9279274" y="8595299"/>
            <a:ext cx="3374506" cy="1075743"/>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6E3E91"/>
        </a:solidFill>
      </p:bgPr>
    </p:bg>
    <p:spTree>
      <p:nvGrpSpPr>
        <p:cNvPr id="1" name=""/>
        <p:cNvGrpSpPr/>
        <p:nvPr/>
      </p:nvGrpSpPr>
      <p:grpSpPr>
        <a:xfrm>
          <a:off x="0" y="0"/>
          <a:ext cx="0" cy="0"/>
          <a:chOff x="0" y="0"/>
          <a:chExt cx="0" cy="0"/>
        </a:xfrm>
      </p:grpSpPr>
      <p:sp>
        <p:nvSpPr>
          <p:cNvPr id="122" name="Google Shape;98;p2"/>
          <p:cNvSpPr txBox="1"/>
          <p:nvPr/>
        </p:nvSpPr>
        <p:spPr>
          <a:xfrm>
            <a:off x="3118585" y="3912394"/>
            <a:ext cx="12050832" cy="2463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8000">
                <a:solidFill>
                  <a:srgbClr val="FBBF27"/>
                </a:solidFill>
                <a:latin typeface="Verdana"/>
                <a:ea typeface="Verdana"/>
                <a:cs typeface="Verdana"/>
                <a:sym typeface="Verdana"/>
              </a:defRPr>
            </a:lvl1pPr>
          </a:lstStyle>
          <a:p>
            <a:pPr/>
            <a:r>
              <a:t>What percentage of Sheffield smokes?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Google Shape;104;p27"/>
          <p:cNvSpPr txBox="1"/>
          <p:nvPr/>
        </p:nvSpPr>
        <p:spPr>
          <a:xfrm>
            <a:off x="1017875" y="134382"/>
            <a:ext cx="16252251" cy="25552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ctr">
              <a:defRPr b="1" sz="8000">
                <a:solidFill>
                  <a:srgbClr val="6E3E91"/>
                </a:solidFill>
                <a:latin typeface="Verdana"/>
                <a:ea typeface="Verdana"/>
                <a:cs typeface="Verdana"/>
                <a:sym typeface="Verdana"/>
              </a:defRPr>
            </a:lvl1pPr>
          </a:lstStyle>
          <a:p>
            <a:pPr/>
            <a:r>
              <a:t>Only 13.3% of people in Sheffield smoke</a:t>
            </a:r>
          </a:p>
        </p:txBody>
      </p:sp>
      <p:graphicFrame>
        <p:nvGraphicFramePr>
          <p:cNvPr id="125" name="2D Line Chart"/>
          <p:cNvGraphicFramePr/>
          <p:nvPr/>
        </p:nvGraphicFramePr>
        <p:xfrm>
          <a:off x="514298" y="2297105"/>
          <a:ext cx="17174048" cy="7268379"/>
        </p:xfrm>
        <a:graphic xmlns:a="http://schemas.openxmlformats.org/drawingml/2006/main">
          <a:graphicData uri="http://schemas.openxmlformats.org/drawingml/2006/chart">
            <c:chart xmlns:c="http://schemas.openxmlformats.org/drawingml/2006/chart" r:id="rId2"/>
          </a:graphicData>
        </a:graphic>
      </p:graphicFrame>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FCD53"/>
        </a:solidFill>
      </p:bgPr>
    </p:bg>
    <p:spTree>
      <p:nvGrpSpPr>
        <p:cNvPr id="1" name=""/>
        <p:cNvGrpSpPr/>
        <p:nvPr/>
      </p:nvGrpSpPr>
      <p:grpSpPr>
        <a:xfrm>
          <a:off x="0" y="0"/>
          <a:ext cx="0" cy="0"/>
          <a:chOff x="0" y="0"/>
          <a:chExt cx="0" cy="0"/>
        </a:xfrm>
      </p:grpSpPr>
      <p:sp>
        <p:nvSpPr>
          <p:cNvPr id="127" name="Google Shape;110;p4"/>
          <p:cNvSpPr/>
          <p:nvPr/>
        </p:nvSpPr>
        <p:spPr>
          <a:xfrm>
            <a:off x="2425566" y="6318077"/>
            <a:ext cx="3087204" cy="2942925"/>
          </a:xfrm>
          <a:prstGeom prst="roundRect">
            <a:avLst>
              <a:gd name="adj" fmla="val 16667"/>
            </a:avLst>
          </a:prstGeom>
          <a:solidFill>
            <a:srgbClr val="6E3E91"/>
          </a:solidFill>
          <a:ln w="12700">
            <a:miter lim="400000"/>
          </a:ln>
        </p:spPr>
        <p:txBody>
          <a:bodyPr lIns="0" tIns="0" rIns="0" bIns="0" anchor="ctr"/>
          <a:lstStyle/>
          <a:p>
            <a:pPr algn="ctr">
              <a:defRPr>
                <a:solidFill>
                  <a:srgbClr val="FFFFFF"/>
                </a:solidFill>
              </a:defRPr>
            </a:pPr>
          </a:p>
        </p:txBody>
      </p:sp>
      <p:sp>
        <p:nvSpPr>
          <p:cNvPr id="128" name="Google Shape;111;p4"/>
          <p:cNvSpPr/>
          <p:nvPr/>
        </p:nvSpPr>
        <p:spPr>
          <a:xfrm>
            <a:off x="12750826" y="6318077"/>
            <a:ext cx="3092283" cy="2942925"/>
          </a:xfrm>
          <a:prstGeom prst="roundRect">
            <a:avLst>
              <a:gd name="adj" fmla="val 16667"/>
            </a:avLst>
          </a:prstGeom>
          <a:solidFill>
            <a:srgbClr val="6E3E91"/>
          </a:solidFill>
          <a:ln w="12700">
            <a:miter lim="400000"/>
          </a:ln>
        </p:spPr>
        <p:txBody>
          <a:bodyPr lIns="0" tIns="0" rIns="0" bIns="0" anchor="ctr"/>
          <a:lstStyle/>
          <a:p>
            <a:pPr algn="ctr">
              <a:defRPr>
                <a:solidFill>
                  <a:srgbClr val="FFFFFF"/>
                </a:solidFill>
              </a:defRPr>
            </a:pPr>
          </a:p>
        </p:txBody>
      </p:sp>
      <p:sp>
        <p:nvSpPr>
          <p:cNvPr id="129" name="Google Shape;112;p4"/>
          <p:cNvSpPr/>
          <p:nvPr/>
        </p:nvSpPr>
        <p:spPr>
          <a:xfrm>
            <a:off x="9319256" y="6318077"/>
            <a:ext cx="3085845" cy="2942925"/>
          </a:xfrm>
          <a:prstGeom prst="roundRect">
            <a:avLst>
              <a:gd name="adj" fmla="val 16667"/>
            </a:avLst>
          </a:prstGeom>
          <a:solidFill>
            <a:srgbClr val="6E3E91"/>
          </a:solidFill>
          <a:ln w="12700">
            <a:miter lim="400000"/>
          </a:ln>
        </p:spPr>
        <p:txBody>
          <a:bodyPr lIns="0" tIns="0" rIns="0" bIns="0" anchor="ctr"/>
          <a:lstStyle/>
          <a:p>
            <a:pPr algn="ctr">
              <a:defRPr>
                <a:solidFill>
                  <a:srgbClr val="FFFFFF"/>
                </a:solidFill>
              </a:defRPr>
            </a:pPr>
          </a:p>
        </p:txBody>
      </p:sp>
      <p:sp>
        <p:nvSpPr>
          <p:cNvPr id="130" name="Google Shape;113;p4"/>
          <p:cNvSpPr/>
          <p:nvPr/>
        </p:nvSpPr>
        <p:spPr>
          <a:xfrm>
            <a:off x="5873412" y="6318077"/>
            <a:ext cx="3085201" cy="2942925"/>
          </a:xfrm>
          <a:prstGeom prst="roundRect">
            <a:avLst>
              <a:gd name="adj" fmla="val 16667"/>
            </a:avLst>
          </a:prstGeom>
          <a:solidFill>
            <a:srgbClr val="6E3E91"/>
          </a:solidFill>
          <a:ln w="12700">
            <a:miter lim="400000"/>
          </a:ln>
        </p:spPr>
        <p:txBody>
          <a:bodyPr lIns="0" tIns="0" rIns="0" bIns="0" anchor="ctr"/>
          <a:lstStyle/>
          <a:p>
            <a:pPr algn="ctr">
              <a:defRPr>
                <a:solidFill>
                  <a:srgbClr val="FFFFFF"/>
                </a:solidFill>
              </a:defRPr>
            </a:pPr>
          </a:p>
        </p:txBody>
      </p:sp>
      <p:sp>
        <p:nvSpPr>
          <p:cNvPr id="131" name="Google Shape;114;p4"/>
          <p:cNvSpPr txBox="1"/>
          <p:nvPr/>
        </p:nvSpPr>
        <p:spPr>
          <a:xfrm>
            <a:off x="3101033" y="3680037"/>
            <a:ext cx="12085802" cy="130386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33333"/>
              </a:lnSpc>
              <a:defRPr b="1" sz="3600">
                <a:solidFill>
                  <a:srgbClr val="6E3E91"/>
                </a:solidFill>
                <a:latin typeface="Verdana"/>
                <a:ea typeface="Verdana"/>
                <a:cs typeface="Verdana"/>
                <a:sym typeface="Verdana"/>
              </a:defRPr>
            </a:lvl1pPr>
          </a:lstStyle>
          <a:p>
            <a:pPr/>
            <a:r>
              <a:t>The younger the age of uptake of smoking, the greater the harm is likely to be. </a:t>
            </a:r>
          </a:p>
        </p:txBody>
      </p:sp>
      <p:sp>
        <p:nvSpPr>
          <p:cNvPr id="132" name="Google Shape;115;p4"/>
          <p:cNvSpPr txBox="1"/>
          <p:nvPr/>
        </p:nvSpPr>
        <p:spPr>
          <a:xfrm>
            <a:off x="3083566" y="7379169"/>
            <a:ext cx="1771203" cy="85936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33333"/>
              </a:lnSpc>
              <a:defRPr b="1" sz="2400">
                <a:solidFill>
                  <a:srgbClr val="AFCD53"/>
                </a:solidFill>
                <a:latin typeface="Verdana"/>
                <a:ea typeface="Verdana"/>
                <a:cs typeface="Verdana"/>
                <a:sym typeface="Verdana"/>
              </a:defRPr>
            </a:lvl1pPr>
          </a:lstStyle>
          <a:p>
            <a:pPr/>
            <a:r>
              <a:t>Heavier smoking </a:t>
            </a:r>
          </a:p>
        </p:txBody>
      </p:sp>
      <p:sp>
        <p:nvSpPr>
          <p:cNvPr id="133" name="Google Shape;116;p4"/>
          <p:cNvSpPr txBox="1"/>
          <p:nvPr/>
        </p:nvSpPr>
        <p:spPr>
          <a:xfrm>
            <a:off x="6185577" y="7379169"/>
            <a:ext cx="2460874" cy="85936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33333"/>
              </a:lnSpc>
              <a:defRPr b="1" sz="2400">
                <a:solidFill>
                  <a:srgbClr val="AFCD53"/>
                </a:solidFill>
                <a:latin typeface="Verdana"/>
                <a:ea typeface="Verdana"/>
                <a:cs typeface="Verdana"/>
                <a:sym typeface="Verdana"/>
              </a:defRPr>
            </a:lvl1pPr>
          </a:lstStyle>
          <a:p>
            <a:pPr/>
            <a:r>
              <a:t>Higher dependency</a:t>
            </a:r>
          </a:p>
        </p:txBody>
      </p:sp>
      <p:sp>
        <p:nvSpPr>
          <p:cNvPr id="134" name="Google Shape;117;p4"/>
          <p:cNvSpPr txBox="1"/>
          <p:nvPr/>
        </p:nvSpPr>
        <p:spPr>
          <a:xfrm>
            <a:off x="9631743" y="7379169"/>
            <a:ext cx="2460874" cy="85936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33333"/>
              </a:lnSpc>
              <a:defRPr b="1" sz="2400">
                <a:solidFill>
                  <a:srgbClr val="AFCD53"/>
                </a:solidFill>
                <a:latin typeface="Verdana"/>
                <a:ea typeface="Verdana"/>
                <a:cs typeface="Verdana"/>
                <a:sym typeface="Verdana"/>
              </a:defRPr>
            </a:lvl1pPr>
          </a:lstStyle>
          <a:p>
            <a:pPr/>
            <a:r>
              <a:t>Lower chance of quitting</a:t>
            </a:r>
          </a:p>
        </p:txBody>
      </p:sp>
      <p:sp>
        <p:nvSpPr>
          <p:cNvPr id="135" name="Google Shape;118;p4"/>
          <p:cNvSpPr txBox="1"/>
          <p:nvPr/>
        </p:nvSpPr>
        <p:spPr>
          <a:xfrm>
            <a:off x="12985885" y="7173986"/>
            <a:ext cx="2622165" cy="135043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33333"/>
              </a:lnSpc>
              <a:defRPr b="1" sz="2400">
                <a:solidFill>
                  <a:srgbClr val="AFCD53"/>
                </a:solidFill>
                <a:latin typeface="Verdana"/>
                <a:ea typeface="Verdana"/>
                <a:cs typeface="Verdana"/>
                <a:sym typeface="Verdana"/>
              </a:defRPr>
            </a:lvl1pPr>
          </a:lstStyle>
          <a:p>
            <a:pPr/>
            <a:r>
              <a:t>Higher number of deaths later in life</a:t>
            </a:r>
          </a:p>
        </p:txBody>
      </p:sp>
      <p:sp>
        <p:nvSpPr>
          <p:cNvPr id="136" name="Google Shape;119;p4"/>
          <p:cNvSpPr txBox="1"/>
          <p:nvPr/>
        </p:nvSpPr>
        <p:spPr>
          <a:xfrm>
            <a:off x="0" y="803230"/>
            <a:ext cx="18288000" cy="2463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8000">
                <a:solidFill>
                  <a:srgbClr val="6E3E91"/>
                </a:solidFill>
                <a:latin typeface="Verdana"/>
                <a:ea typeface="Verdana"/>
                <a:cs typeface="Verdana"/>
                <a:sym typeface="Verdana"/>
              </a:defRPr>
            </a:lvl1pPr>
          </a:lstStyle>
          <a:p>
            <a:pPr/>
            <a:r>
              <a:t>What are the potential health effects from smoking?</a:t>
            </a:r>
          </a:p>
        </p:txBody>
      </p:sp>
      <p:sp>
        <p:nvSpPr>
          <p:cNvPr id="137" name="Google Shape;120;p4"/>
          <p:cNvSpPr txBox="1"/>
          <p:nvPr/>
        </p:nvSpPr>
        <p:spPr>
          <a:xfrm>
            <a:off x="3101033" y="5135791"/>
            <a:ext cx="12085802" cy="558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33333"/>
              </a:lnSpc>
              <a:defRPr b="1" sz="3600">
                <a:solidFill>
                  <a:srgbClr val="6E3E91"/>
                </a:solidFill>
                <a:latin typeface="Verdana"/>
                <a:ea typeface="Verdana"/>
                <a:cs typeface="Verdana"/>
                <a:sym typeface="Verdana"/>
              </a:defRPr>
            </a:lvl1pPr>
          </a:lstStyle>
          <a:p>
            <a:pPr/>
            <a:r>
              <a:t>Early uptake is associated with:</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6E3E91"/>
        </a:solidFill>
      </p:bgPr>
    </p:bg>
    <p:spTree>
      <p:nvGrpSpPr>
        <p:cNvPr id="1" name=""/>
        <p:cNvGrpSpPr/>
        <p:nvPr/>
      </p:nvGrpSpPr>
      <p:grpSpPr>
        <a:xfrm>
          <a:off x="0" y="0"/>
          <a:ext cx="0" cy="0"/>
          <a:chOff x="0" y="0"/>
          <a:chExt cx="0" cy="0"/>
        </a:xfrm>
      </p:grpSpPr>
      <p:pic>
        <p:nvPicPr>
          <p:cNvPr id="141" name="Google Shape;126;p5" descr="Google Shape;126;p5"/>
          <p:cNvPicPr>
            <a:picLocks noChangeAspect="1"/>
          </p:cNvPicPr>
          <p:nvPr/>
        </p:nvPicPr>
        <p:blipFill>
          <a:blip r:embed="rId3">
            <a:extLst/>
          </a:blip>
          <a:stretch>
            <a:fillRect/>
          </a:stretch>
        </p:blipFill>
        <p:spPr>
          <a:xfrm>
            <a:off x="97968" y="516346"/>
            <a:ext cx="6672778" cy="10058401"/>
          </a:xfrm>
          <a:prstGeom prst="rect">
            <a:avLst/>
          </a:prstGeom>
          <a:ln w="12700">
            <a:miter lim="400000"/>
          </a:ln>
        </p:spPr>
      </p:pic>
      <p:pic>
        <p:nvPicPr>
          <p:cNvPr id="142" name="Google Shape;127;p5" descr="Google Shape;127;p5"/>
          <p:cNvPicPr>
            <a:picLocks noChangeAspect="1"/>
          </p:cNvPicPr>
          <p:nvPr/>
        </p:nvPicPr>
        <p:blipFill>
          <a:blip r:embed="rId4">
            <a:extLst/>
          </a:blip>
          <a:srcRect l="18838" t="0" r="24978" b="440"/>
          <a:stretch>
            <a:fillRect/>
          </a:stretch>
        </p:blipFill>
        <p:spPr>
          <a:xfrm>
            <a:off x="14311808" y="3344239"/>
            <a:ext cx="1959770" cy="19564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35" y="0"/>
                </a:moveTo>
                <a:cubicBezTo>
                  <a:pt x="4117" y="676"/>
                  <a:pt x="0" y="5227"/>
                  <a:pt x="0" y="10752"/>
                </a:cubicBezTo>
                <a:cubicBezTo>
                  <a:pt x="0" y="16743"/>
                  <a:pt x="4835" y="21600"/>
                  <a:pt x="10800" y="21600"/>
                </a:cubicBezTo>
                <a:cubicBezTo>
                  <a:pt x="16765" y="21600"/>
                  <a:pt x="21600" y="16743"/>
                  <a:pt x="21600" y="10752"/>
                </a:cubicBezTo>
                <a:cubicBezTo>
                  <a:pt x="21600" y="5227"/>
                  <a:pt x="17487" y="676"/>
                  <a:pt x="12169" y="0"/>
                </a:cubicBezTo>
                <a:lnTo>
                  <a:pt x="9435" y="0"/>
                </a:lnTo>
                <a:close/>
              </a:path>
            </a:pathLst>
          </a:custGeom>
          <a:ln w="12700">
            <a:miter lim="400000"/>
          </a:ln>
        </p:spPr>
      </p:pic>
      <p:pic>
        <p:nvPicPr>
          <p:cNvPr id="143" name="Google Shape;128;p5" descr="Google Shape;128;p5"/>
          <p:cNvPicPr>
            <a:picLocks noChangeAspect="1"/>
          </p:cNvPicPr>
          <p:nvPr/>
        </p:nvPicPr>
        <p:blipFill>
          <a:blip r:embed="rId5">
            <a:extLst/>
          </a:blip>
          <a:srcRect l="3241" t="14315" r="50806" b="24971"/>
          <a:stretch>
            <a:fillRect/>
          </a:stretch>
        </p:blipFill>
        <p:spPr>
          <a:xfrm>
            <a:off x="9467099" y="5812663"/>
            <a:ext cx="2096692" cy="20776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69" y="0"/>
                </a:moveTo>
                <a:cubicBezTo>
                  <a:pt x="1599" y="0"/>
                  <a:pt x="0" y="1614"/>
                  <a:pt x="0" y="3602"/>
                </a:cubicBezTo>
                <a:lnTo>
                  <a:pt x="0" y="18002"/>
                </a:lnTo>
                <a:cubicBezTo>
                  <a:pt x="0" y="19990"/>
                  <a:pt x="1599" y="21600"/>
                  <a:pt x="3569" y="21600"/>
                </a:cubicBezTo>
                <a:lnTo>
                  <a:pt x="18031" y="21600"/>
                </a:lnTo>
                <a:cubicBezTo>
                  <a:pt x="20001" y="21600"/>
                  <a:pt x="21600" y="19990"/>
                  <a:pt x="21600" y="18002"/>
                </a:cubicBezTo>
                <a:lnTo>
                  <a:pt x="21600" y="3602"/>
                </a:lnTo>
                <a:cubicBezTo>
                  <a:pt x="21600" y="1614"/>
                  <a:pt x="20001" y="0"/>
                  <a:pt x="18031" y="0"/>
                </a:cubicBezTo>
                <a:lnTo>
                  <a:pt x="3569" y="0"/>
                </a:lnTo>
                <a:close/>
              </a:path>
            </a:pathLst>
          </a:custGeom>
          <a:ln w="12700">
            <a:miter lim="400000"/>
          </a:ln>
        </p:spPr>
      </p:pic>
      <p:pic>
        <p:nvPicPr>
          <p:cNvPr id="144" name="Google Shape;129;p5" descr="Google Shape;129;p5"/>
          <p:cNvPicPr>
            <a:picLocks noChangeAspect="1"/>
          </p:cNvPicPr>
          <p:nvPr/>
        </p:nvPicPr>
        <p:blipFill>
          <a:blip r:embed="rId6">
            <a:extLst/>
          </a:blip>
          <a:srcRect l="0" t="0" r="1215" b="5306"/>
          <a:stretch>
            <a:fillRect/>
          </a:stretch>
        </p:blipFill>
        <p:spPr>
          <a:xfrm>
            <a:off x="11127013" y="3378260"/>
            <a:ext cx="1945482" cy="1879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77" y="0"/>
                </a:moveTo>
                <a:cubicBezTo>
                  <a:pt x="1556" y="0"/>
                  <a:pt x="0" y="1610"/>
                  <a:pt x="0" y="3598"/>
                </a:cubicBezTo>
                <a:lnTo>
                  <a:pt x="0" y="17997"/>
                </a:lnTo>
                <a:cubicBezTo>
                  <a:pt x="0" y="19985"/>
                  <a:pt x="1556" y="21600"/>
                  <a:pt x="3477" y="21600"/>
                </a:cubicBezTo>
                <a:lnTo>
                  <a:pt x="18119" y="21600"/>
                </a:lnTo>
                <a:cubicBezTo>
                  <a:pt x="20040" y="21600"/>
                  <a:pt x="21600" y="19985"/>
                  <a:pt x="21600" y="17997"/>
                </a:cubicBezTo>
                <a:lnTo>
                  <a:pt x="21600" y="3598"/>
                </a:lnTo>
                <a:cubicBezTo>
                  <a:pt x="21600" y="1610"/>
                  <a:pt x="20040" y="0"/>
                  <a:pt x="18119" y="0"/>
                </a:cubicBezTo>
                <a:lnTo>
                  <a:pt x="3477" y="0"/>
                </a:lnTo>
                <a:close/>
              </a:path>
            </a:pathLst>
          </a:custGeom>
          <a:ln w="12700">
            <a:miter lim="400000"/>
          </a:ln>
        </p:spPr>
      </p:pic>
      <p:pic>
        <p:nvPicPr>
          <p:cNvPr id="145" name="Google Shape;130;p5" descr="Google Shape;130;p5"/>
          <p:cNvPicPr>
            <a:picLocks noChangeAspect="1"/>
          </p:cNvPicPr>
          <p:nvPr/>
        </p:nvPicPr>
        <p:blipFill>
          <a:blip r:embed="rId7">
            <a:extLst/>
          </a:blip>
          <a:srcRect l="7097" t="0" r="10094" b="0"/>
          <a:stretch>
            <a:fillRect/>
          </a:stretch>
        </p:blipFill>
        <p:spPr>
          <a:xfrm>
            <a:off x="8010339" y="3378260"/>
            <a:ext cx="1907382" cy="1879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6"/>
                  <a:pt x="0" y="10800"/>
                </a:cubicBezTo>
                <a:cubicBezTo>
                  <a:pt x="0" y="16764"/>
                  <a:pt x="4835" y="21600"/>
                  <a:pt x="10800" y="21600"/>
                </a:cubicBezTo>
                <a:cubicBezTo>
                  <a:pt x="16765" y="21600"/>
                  <a:pt x="21600" y="16764"/>
                  <a:pt x="21600" y="10800"/>
                </a:cubicBezTo>
                <a:cubicBezTo>
                  <a:pt x="21600" y="4836"/>
                  <a:pt x="16765" y="0"/>
                  <a:pt x="10800" y="0"/>
                </a:cubicBezTo>
                <a:close/>
              </a:path>
            </a:pathLst>
          </a:custGeom>
          <a:ln w="12700">
            <a:miter lim="400000"/>
          </a:ln>
        </p:spPr>
      </p:pic>
      <p:pic>
        <p:nvPicPr>
          <p:cNvPr id="146" name="Google Shape;131;p5" descr="Google Shape;131;p5"/>
          <p:cNvPicPr>
            <a:picLocks noChangeAspect="1"/>
          </p:cNvPicPr>
          <p:nvPr/>
        </p:nvPicPr>
        <p:blipFill>
          <a:blip r:embed="rId8">
            <a:extLst/>
          </a:blip>
          <a:srcRect l="637" t="8585" r="31995" b="240"/>
          <a:stretch>
            <a:fillRect/>
          </a:stretch>
        </p:blipFill>
        <p:spPr>
          <a:xfrm>
            <a:off x="11131588" y="8181262"/>
            <a:ext cx="1936354" cy="17807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8" y="0"/>
                </a:moveTo>
                <a:cubicBezTo>
                  <a:pt x="4834" y="0"/>
                  <a:pt x="0" y="4833"/>
                  <a:pt x="0" y="10798"/>
                </a:cubicBezTo>
                <a:cubicBezTo>
                  <a:pt x="0" y="16762"/>
                  <a:pt x="4834" y="21600"/>
                  <a:pt x="10798" y="21600"/>
                </a:cubicBezTo>
                <a:cubicBezTo>
                  <a:pt x="16762" y="21600"/>
                  <a:pt x="21600" y="16762"/>
                  <a:pt x="21600" y="10798"/>
                </a:cubicBezTo>
                <a:cubicBezTo>
                  <a:pt x="21600" y="4833"/>
                  <a:pt x="16762" y="0"/>
                  <a:pt x="10798" y="0"/>
                </a:cubicBezTo>
                <a:close/>
              </a:path>
            </a:pathLst>
          </a:custGeom>
          <a:ln w="12700">
            <a:miter lim="400000"/>
          </a:ln>
        </p:spPr>
      </p:pic>
      <p:pic>
        <p:nvPicPr>
          <p:cNvPr id="147" name="Google Shape;132;p5" descr="Google Shape;132;p5"/>
          <p:cNvPicPr>
            <a:picLocks noChangeAspect="1"/>
          </p:cNvPicPr>
          <p:nvPr/>
        </p:nvPicPr>
        <p:blipFill>
          <a:blip r:embed="rId9">
            <a:extLst/>
          </a:blip>
          <a:srcRect l="27031" t="0" r="6642" b="3609"/>
          <a:stretch>
            <a:fillRect/>
          </a:stretch>
        </p:blipFill>
        <p:spPr>
          <a:xfrm>
            <a:off x="12725247" y="5791289"/>
            <a:ext cx="1945483" cy="21205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cubicBezTo>
                  <a:pt x="1612" y="0"/>
                  <a:pt x="0" y="1479"/>
                  <a:pt x="0" y="3303"/>
                </a:cubicBezTo>
                <a:lnTo>
                  <a:pt x="0" y="18297"/>
                </a:lnTo>
                <a:cubicBezTo>
                  <a:pt x="0" y="20121"/>
                  <a:pt x="1612" y="21600"/>
                  <a:pt x="3600" y="21600"/>
                </a:cubicBezTo>
                <a:lnTo>
                  <a:pt x="18000" y="21600"/>
                </a:lnTo>
                <a:cubicBezTo>
                  <a:pt x="19988" y="21600"/>
                  <a:pt x="21600" y="20121"/>
                  <a:pt x="21600" y="18297"/>
                </a:cubicBezTo>
                <a:lnTo>
                  <a:pt x="21600" y="3303"/>
                </a:lnTo>
                <a:cubicBezTo>
                  <a:pt x="21600" y="1479"/>
                  <a:pt x="19988" y="0"/>
                  <a:pt x="18000" y="0"/>
                </a:cubicBezTo>
                <a:lnTo>
                  <a:pt x="3600" y="0"/>
                </a:lnTo>
                <a:close/>
              </a:path>
            </a:pathLst>
          </a:custGeom>
          <a:ln w="12700">
            <a:miter lim="400000"/>
          </a:ln>
        </p:spPr>
      </p:pic>
      <p:sp>
        <p:nvSpPr>
          <p:cNvPr id="148" name="Google Shape;133;p5"/>
          <p:cNvSpPr txBox="1"/>
          <p:nvPr/>
        </p:nvSpPr>
        <p:spPr>
          <a:xfrm>
            <a:off x="7732456" y="516345"/>
            <a:ext cx="8914470" cy="2463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8000">
                <a:solidFill>
                  <a:srgbClr val="FBBF27"/>
                </a:solidFill>
                <a:latin typeface="Verdana"/>
                <a:ea typeface="Verdana"/>
                <a:cs typeface="Verdana"/>
                <a:sym typeface="Verdana"/>
              </a:defRPr>
            </a:lvl1pPr>
          </a:lstStyle>
          <a:p>
            <a:pPr/>
            <a:r>
              <a:t>Side effects from smoking </a:t>
            </a:r>
          </a:p>
        </p:txBody>
      </p:sp>
      <p:sp>
        <p:nvSpPr>
          <p:cNvPr id="149" name="Google Shape;134;p5"/>
          <p:cNvSpPr/>
          <p:nvPr/>
        </p:nvSpPr>
        <p:spPr>
          <a:xfrm flipH="1" flipV="1">
            <a:off x="3883819" y="4873053"/>
            <a:ext cx="5574601" cy="1978500"/>
          </a:xfrm>
          <a:prstGeom prst="line">
            <a:avLst/>
          </a:prstGeom>
          <a:ln w="25400">
            <a:solidFill>
              <a:srgbClr val="FBBF27"/>
            </a:solidFill>
            <a:tailEnd type="stealth"/>
          </a:ln>
        </p:spPr>
        <p:txBody>
          <a:bodyPr lIns="0" tIns="0" rIns="0" bIns="0"/>
          <a:lstStyle/>
          <a:p>
            <a:pPr/>
          </a:p>
        </p:txBody>
      </p:sp>
      <p:sp>
        <p:nvSpPr>
          <p:cNvPr id="150" name="Google Shape;136;p5"/>
          <p:cNvSpPr/>
          <p:nvPr/>
        </p:nvSpPr>
        <p:spPr>
          <a:xfrm flipH="1" flipV="1">
            <a:off x="4754976" y="2779867"/>
            <a:ext cx="3258001" cy="1538101"/>
          </a:xfrm>
          <a:prstGeom prst="line">
            <a:avLst/>
          </a:prstGeom>
          <a:ln w="25400" cap="rnd">
            <a:solidFill>
              <a:srgbClr val="FBBF27"/>
            </a:solidFill>
            <a:tailEnd type="stealth"/>
          </a:ln>
        </p:spPr>
        <p:txBody>
          <a:bodyPr lIns="0" tIns="0" rIns="0" bIns="0"/>
          <a:lstStyle/>
          <a:p>
            <a:pPr/>
          </a:p>
        </p:txBody>
      </p:sp>
      <p:sp>
        <p:nvSpPr>
          <p:cNvPr id="161" name="Google Shape;138;p5"/>
          <p:cNvSpPr/>
          <p:nvPr/>
        </p:nvSpPr>
        <p:spPr>
          <a:xfrm>
            <a:off x="11585271" y="6851544"/>
            <a:ext cx="1139977" cy="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path>
            </a:pathLst>
          </a:custGeom>
          <a:ln w="25400" cap="rnd">
            <a:solidFill>
              <a:srgbClr val="FBBF27"/>
            </a:solidFill>
          </a:ln>
        </p:spPr>
        <p:txBody>
          <a:bodyPr/>
          <a:lstStyle/>
          <a:p>
            <a:pPr/>
          </a:p>
        </p:txBody>
      </p:sp>
      <p:sp>
        <p:nvSpPr>
          <p:cNvPr id="152" name="Google Shape;139;p5"/>
          <p:cNvSpPr/>
          <p:nvPr/>
        </p:nvSpPr>
        <p:spPr>
          <a:xfrm flipH="1">
            <a:off x="6237312" y="9069929"/>
            <a:ext cx="4889701" cy="805502"/>
          </a:xfrm>
          <a:prstGeom prst="line">
            <a:avLst/>
          </a:prstGeom>
          <a:ln w="25400" cap="rnd">
            <a:solidFill>
              <a:srgbClr val="FBBF27"/>
            </a:solidFill>
            <a:tailEnd type="stealth"/>
          </a:ln>
        </p:spPr>
        <p:txBody>
          <a:bodyPr lIns="0" tIns="0" rIns="0" bIns="0"/>
          <a:lstStyle/>
          <a:p>
            <a:pPr/>
          </a:p>
        </p:txBody>
      </p:sp>
      <p:sp>
        <p:nvSpPr>
          <p:cNvPr id="153" name="Google Shape;141;p5"/>
          <p:cNvSpPr/>
          <p:nvPr/>
        </p:nvSpPr>
        <p:spPr>
          <a:xfrm>
            <a:off x="12725247" y="5791289"/>
            <a:ext cx="1945339" cy="2120527"/>
          </a:xfrm>
          <a:prstGeom prst="roundRect">
            <a:avLst>
              <a:gd name="adj" fmla="val 16667"/>
            </a:avLst>
          </a:prstGeom>
          <a:ln w="25400">
            <a:solidFill>
              <a:srgbClr val="FBBF27"/>
            </a:solidFill>
          </a:ln>
        </p:spPr>
        <p:txBody>
          <a:bodyPr lIns="0" tIns="0" rIns="0" bIns="0" anchor="ctr"/>
          <a:lstStyle/>
          <a:p>
            <a:pPr algn="ctr">
              <a:defRPr>
                <a:solidFill>
                  <a:srgbClr val="FFFFFF"/>
                </a:solidFill>
              </a:defRPr>
            </a:pPr>
          </a:p>
        </p:txBody>
      </p:sp>
      <p:sp>
        <p:nvSpPr>
          <p:cNvPr id="154" name="Google Shape;137;p5"/>
          <p:cNvSpPr/>
          <p:nvPr/>
        </p:nvSpPr>
        <p:spPr>
          <a:xfrm>
            <a:off x="8012976" y="3370514"/>
            <a:ext cx="1894905" cy="1894905"/>
          </a:xfrm>
          <a:prstGeom prst="ellipse">
            <a:avLst/>
          </a:prstGeom>
          <a:ln w="25400">
            <a:solidFill>
              <a:srgbClr val="FBBF27"/>
            </a:solidFill>
          </a:ln>
        </p:spPr>
        <p:txBody>
          <a:bodyPr lIns="0" tIns="0" rIns="0" bIns="0" anchor="ctr"/>
          <a:lstStyle/>
          <a:p>
            <a:pPr algn="ctr">
              <a:defRPr>
                <a:solidFill>
                  <a:srgbClr val="FFFFFF"/>
                </a:solidFill>
              </a:defRPr>
            </a:pPr>
          </a:p>
        </p:txBody>
      </p:sp>
      <p:sp>
        <p:nvSpPr>
          <p:cNvPr id="155" name="Google Shape;142;p5"/>
          <p:cNvSpPr/>
          <p:nvPr/>
        </p:nvSpPr>
        <p:spPr>
          <a:xfrm>
            <a:off x="11131971" y="3383726"/>
            <a:ext cx="1935420" cy="1868483"/>
          </a:xfrm>
          <a:prstGeom prst="roundRect">
            <a:avLst>
              <a:gd name="adj" fmla="val 16667"/>
            </a:avLst>
          </a:prstGeom>
          <a:ln w="25400">
            <a:solidFill>
              <a:srgbClr val="FBBF27"/>
            </a:solidFill>
          </a:ln>
        </p:spPr>
        <p:txBody>
          <a:bodyPr lIns="0" tIns="0" rIns="0" bIns="0" anchor="ctr"/>
          <a:lstStyle/>
          <a:p>
            <a:pPr algn="ctr">
              <a:defRPr>
                <a:solidFill>
                  <a:srgbClr val="FFFFFF"/>
                </a:solidFill>
              </a:defRPr>
            </a:pPr>
          </a:p>
        </p:txBody>
      </p:sp>
      <p:sp>
        <p:nvSpPr>
          <p:cNvPr id="156" name="Google Shape;143;p5"/>
          <p:cNvSpPr/>
          <p:nvPr/>
        </p:nvSpPr>
        <p:spPr>
          <a:xfrm>
            <a:off x="14307196" y="3353777"/>
            <a:ext cx="1968625" cy="1928379"/>
          </a:xfrm>
          <a:prstGeom prst="ellipse">
            <a:avLst/>
          </a:prstGeom>
          <a:ln w="25400">
            <a:solidFill>
              <a:srgbClr val="FBBF27"/>
            </a:solidFill>
          </a:ln>
        </p:spPr>
        <p:txBody>
          <a:bodyPr lIns="0" tIns="0" rIns="0" bIns="0" anchor="ctr"/>
          <a:lstStyle/>
          <a:p>
            <a:pPr algn="ctr">
              <a:defRPr>
                <a:solidFill>
                  <a:srgbClr val="FFFFFF"/>
                </a:solidFill>
              </a:defRPr>
            </a:pPr>
          </a:p>
        </p:txBody>
      </p:sp>
      <p:sp>
        <p:nvSpPr>
          <p:cNvPr id="157" name="Google Shape;135;p5"/>
          <p:cNvSpPr/>
          <p:nvPr/>
        </p:nvSpPr>
        <p:spPr>
          <a:xfrm>
            <a:off x="9458418" y="5812663"/>
            <a:ext cx="2114061" cy="2077780"/>
          </a:xfrm>
          <a:prstGeom prst="roundRect">
            <a:avLst>
              <a:gd name="adj" fmla="val 16667"/>
            </a:avLst>
          </a:prstGeom>
          <a:ln w="25400">
            <a:solidFill>
              <a:srgbClr val="FBBF27"/>
            </a:solidFill>
          </a:ln>
        </p:spPr>
        <p:txBody>
          <a:bodyPr lIns="0" tIns="0" rIns="0" bIns="0" anchor="ctr"/>
          <a:lstStyle/>
          <a:p>
            <a:pPr algn="ctr">
              <a:defRPr>
                <a:solidFill>
                  <a:srgbClr val="FFFFFF"/>
                </a:solidFill>
              </a:defRPr>
            </a:pPr>
          </a:p>
        </p:txBody>
      </p:sp>
      <p:sp>
        <p:nvSpPr>
          <p:cNvPr id="158" name="Google Shape;140;p5"/>
          <p:cNvSpPr/>
          <p:nvPr/>
        </p:nvSpPr>
        <p:spPr>
          <a:xfrm>
            <a:off x="11127013" y="8177841"/>
            <a:ext cx="1945339" cy="1784179"/>
          </a:xfrm>
          <a:prstGeom prst="ellipse">
            <a:avLst/>
          </a:prstGeom>
          <a:ln w="25400">
            <a:solidFill>
              <a:srgbClr val="FBBF27"/>
            </a:solidFill>
          </a:ln>
        </p:spPr>
        <p:txBody>
          <a:bodyPr lIns="0" tIns="0" rIns="0" bIns="0" anchor="ctr"/>
          <a:lstStyle/>
          <a:p>
            <a:pPr algn="ctr">
              <a:defRPr>
                <a:solidFill>
                  <a:srgbClr val="FFFFFF"/>
                </a:solidFill>
              </a:defRPr>
            </a:pPr>
          </a:p>
        </p:txBody>
      </p:sp>
      <p:sp>
        <p:nvSpPr>
          <p:cNvPr id="159" name="Google Shape;144;p5"/>
          <p:cNvSpPr/>
          <p:nvPr/>
        </p:nvSpPr>
        <p:spPr>
          <a:xfrm flipH="1">
            <a:off x="13079756" y="4344606"/>
            <a:ext cx="1236319" cy="1"/>
          </a:xfrm>
          <a:prstGeom prst="line">
            <a:avLst/>
          </a:prstGeom>
          <a:ln w="25400" cap="rnd">
            <a:solidFill>
              <a:srgbClr val="FBBF27"/>
            </a:solidFill>
          </a:ln>
        </p:spPr>
        <p:txBody>
          <a:bodyPr lIns="0" tIns="0" rIns="0" bIns="0"/>
          <a:lstStyle/>
          <a:p>
            <a:pPr/>
          </a:p>
        </p:txBody>
      </p:sp>
      <p:sp>
        <p:nvSpPr>
          <p:cNvPr id="160" name="Google Shape;145;p5"/>
          <p:cNvSpPr/>
          <p:nvPr/>
        </p:nvSpPr>
        <p:spPr>
          <a:xfrm flipH="1">
            <a:off x="9897289" y="4344606"/>
            <a:ext cx="1236319" cy="1"/>
          </a:xfrm>
          <a:prstGeom prst="line">
            <a:avLst/>
          </a:prstGeom>
          <a:ln w="25400" cap="rnd">
            <a:solidFill>
              <a:srgbClr val="FBBF27"/>
            </a:solidFill>
          </a:ln>
        </p:spPr>
        <p:txBody>
          <a:bodyPr lIns="0" tIns="0" rIns="0" bIns="0"/>
          <a:lstStyle/>
          <a:p>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6E3E91"/>
        </a:solidFill>
      </p:bgPr>
    </p:bg>
    <p:spTree>
      <p:nvGrpSpPr>
        <p:cNvPr id="1" name=""/>
        <p:cNvGrpSpPr/>
        <p:nvPr/>
      </p:nvGrpSpPr>
      <p:grpSpPr>
        <a:xfrm>
          <a:off x="0" y="0"/>
          <a:ext cx="0" cy="0"/>
          <a:chOff x="0" y="0"/>
          <a:chExt cx="0" cy="0"/>
        </a:xfrm>
      </p:grpSpPr>
      <p:sp>
        <p:nvSpPr>
          <p:cNvPr id="165" name="Google Shape;150;p6"/>
          <p:cNvSpPr txBox="1"/>
          <p:nvPr/>
        </p:nvSpPr>
        <p:spPr>
          <a:xfrm>
            <a:off x="6855838" y="2616599"/>
            <a:ext cx="1283225" cy="368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33333"/>
              </a:lnSpc>
              <a:defRPr b="1" sz="2400">
                <a:solidFill>
                  <a:srgbClr val="FBBF27"/>
                </a:solidFill>
                <a:latin typeface="Verdana"/>
                <a:ea typeface="Verdana"/>
                <a:cs typeface="Verdana"/>
                <a:sym typeface="Verdana"/>
              </a:defRPr>
            </a:lvl1pPr>
          </a:lstStyle>
          <a:p>
            <a:pPr/>
            <a:r>
              <a:t>Paint</a:t>
            </a:r>
          </a:p>
        </p:txBody>
      </p:sp>
      <p:sp>
        <p:nvSpPr>
          <p:cNvPr id="166" name="Google Shape;151;p6"/>
          <p:cNvSpPr txBox="1"/>
          <p:nvPr/>
        </p:nvSpPr>
        <p:spPr>
          <a:xfrm>
            <a:off x="11606563" y="8470321"/>
            <a:ext cx="2118469" cy="368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33333"/>
              </a:lnSpc>
              <a:defRPr b="1" sz="2400">
                <a:solidFill>
                  <a:srgbClr val="FBBF27"/>
                </a:solidFill>
                <a:latin typeface="Verdana"/>
                <a:ea typeface="Verdana"/>
                <a:cs typeface="Verdana"/>
                <a:sym typeface="Verdana"/>
              </a:defRPr>
            </a:lvl1pPr>
          </a:lstStyle>
          <a:p>
            <a:pPr/>
            <a:r>
              <a:t>Methane</a:t>
            </a:r>
          </a:p>
        </p:txBody>
      </p:sp>
      <p:sp>
        <p:nvSpPr>
          <p:cNvPr id="167" name="Google Shape;152;p6"/>
          <p:cNvSpPr txBox="1"/>
          <p:nvPr/>
        </p:nvSpPr>
        <p:spPr>
          <a:xfrm>
            <a:off x="3568239" y="6630817"/>
            <a:ext cx="2505697" cy="85936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33333"/>
              </a:lnSpc>
              <a:defRPr b="1" sz="2400">
                <a:solidFill>
                  <a:srgbClr val="FBBF27"/>
                </a:solidFill>
                <a:latin typeface="Verdana"/>
                <a:ea typeface="Verdana"/>
                <a:cs typeface="Verdana"/>
                <a:sym typeface="Verdana"/>
              </a:defRPr>
            </a:lvl1pPr>
          </a:lstStyle>
          <a:p>
            <a:pPr/>
            <a:r>
              <a:t>Carbon monoxide</a:t>
            </a:r>
          </a:p>
        </p:txBody>
      </p:sp>
      <p:sp>
        <p:nvSpPr>
          <p:cNvPr id="168" name="Google Shape;153;p6"/>
          <p:cNvSpPr txBox="1"/>
          <p:nvPr/>
        </p:nvSpPr>
        <p:spPr>
          <a:xfrm>
            <a:off x="15341533" y="2708950"/>
            <a:ext cx="2894742" cy="13504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33333"/>
              </a:lnSpc>
              <a:defRPr b="1" sz="2400">
                <a:solidFill>
                  <a:srgbClr val="FBBF27"/>
                </a:solidFill>
                <a:latin typeface="Verdana"/>
                <a:ea typeface="Verdana"/>
                <a:cs typeface="Verdana"/>
                <a:sym typeface="Verdana"/>
              </a:defRPr>
            </a:pPr>
            <a:r>
              <a:t>Butane</a:t>
            </a:r>
          </a:p>
          <a:p>
            <a:pPr>
              <a:lnSpc>
                <a:spcPct val="133333"/>
              </a:lnSpc>
              <a:defRPr sz="2400">
                <a:solidFill>
                  <a:srgbClr val="FFFFFF"/>
                </a:solidFill>
                <a:latin typeface="Verdana"/>
                <a:ea typeface="Verdana"/>
                <a:cs typeface="Verdana"/>
                <a:sym typeface="Verdana"/>
              </a:defRPr>
            </a:pPr>
            <a:r>
              <a:t>Lighter fluid</a:t>
            </a:r>
          </a:p>
          <a:p>
            <a:pPr>
              <a:lnSpc>
                <a:spcPct val="133333"/>
              </a:lnSpc>
              <a:defRPr sz="2400">
                <a:solidFill>
                  <a:srgbClr val="FFFFFF"/>
                </a:solidFill>
                <a:latin typeface="Verdana"/>
                <a:ea typeface="Verdana"/>
                <a:cs typeface="Verdana"/>
                <a:sym typeface="Verdana"/>
              </a:defRPr>
            </a:pPr>
            <a:r>
              <a:t>Aerosol sprays</a:t>
            </a:r>
          </a:p>
        </p:txBody>
      </p:sp>
      <p:sp>
        <p:nvSpPr>
          <p:cNvPr id="169" name="Google Shape;154;p6"/>
          <p:cNvSpPr txBox="1"/>
          <p:nvPr/>
        </p:nvSpPr>
        <p:spPr>
          <a:xfrm>
            <a:off x="9330638" y="384412"/>
            <a:ext cx="1706473" cy="85936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33333"/>
              </a:lnSpc>
              <a:defRPr b="1" sz="2400">
                <a:solidFill>
                  <a:srgbClr val="FBBF27"/>
                </a:solidFill>
                <a:latin typeface="Verdana"/>
                <a:ea typeface="Verdana"/>
                <a:cs typeface="Verdana"/>
                <a:sym typeface="Verdana"/>
              </a:defRPr>
            </a:pPr>
            <a:r>
              <a:t>Arsenic</a:t>
            </a:r>
          </a:p>
          <a:p>
            <a:pPr>
              <a:lnSpc>
                <a:spcPct val="133333"/>
              </a:lnSpc>
              <a:defRPr sz="2400">
                <a:solidFill>
                  <a:srgbClr val="FFFFFF"/>
                </a:solidFill>
                <a:latin typeface="Verdana"/>
                <a:ea typeface="Verdana"/>
                <a:cs typeface="Verdana"/>
                <a:sym typeface="Verdana"/>
              </a:defRPr>
            </a:pPr>
            <a:r>
              <a:t>Poison</a:t>
            </a:r>
          </a:p>
        </p:txBody>
      </p:sp>
      <p:sp>
        <p:nvSpPr>
          <p:cNvPr id="170" name="Google Shape;155;p6"/>
          <p:cNvSpPr txBox="1"/>
          <p:nvPr/>
        </p:nvSpPr>
        <p:spPr>
          <a:xfrm>
            <a:off x="10188143" y="2709720"/>
            <a:ext cx="2701172" cy="18414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33333"/>
              </a:lnSpc>
              <a:defRPr b="1" sz="2400">
                <a:solidFill>
                  <a:srgbClr val="FBBF27"/>
                </a:solidFill>
                <a:latin typeface="Verdana"/>
                <a:ea typeface="Verdana"/>
                <a:cs typeface="Verdana"/>
                <a:sym typeface="Verdana"/>
              </a:defRPr>
            </a:pPr>
            <a:r>
              <a:t>Ammonia</a:t>
            </a:r>
          </a:p>
          <a:p>
            <a:pPr>
              <a:lnSpc>
                <a:spcPct val="133333"/>
              </a:lnSpc>
              <a:defRPr sz="2400">
                <a:solidFill>
                  <a:srgbClr val="FFFFFF"/>
                </a:solidFill>
                <a:latin typeface="Verdana"/>
                <a:ea typeface="Verdana"/>
                <a:cs typeface="Verdana"/>
                <a:sym typeface="Verdana"/>
              </a:defRPr>
            </a:pPr>
            <a:r>
              <a:t>Toilet cleaner</a:t>
            </a:r>
          </a:p>
          <a:p>
            <a:pPr>
              <a:lnSpc>
                <a:spcPct val="133333"/>
              </a:lnSpc>
              <a:defRPr sz="2400">
                <a:solidFill>
                  <a:srgbClr val="FFFFFF"/>
                </a:solidFill>
                <a:latin typeface="Verdana"/>
                <a:ea typeface="Verdana"/>
                <a:cs typeface="Verdana"/>
                <a:sym typeface="Verdana"/>
              </a:defRPr>
            </a:pPr>
            <a:r>
              <a:t>Waxes</a:t>
            </a:r>
          </a:p>
          <a:p>
            <a:pPr>
              <a:lnSpc>
                <a:spcPct val="133333"/>
              </a:lnSpc>
              <a:defRPr sz="2400">
                <a:solidFill>
                  <a:srgbClr val="FFFFFF"/>
                </a:solidFill>
                <a:latin typeface="Verdana"/>
                <a:ea typeface="Verdana"/>
                <a:cs typeface="Verdana"/>
                <a:sym typeface="Verdana"/>
              </a:defRPr>
            </a:pPr>
            <a:r>
              <a:t>Polish</a:t>
            </a:r>
          </a:p>
        </p:txBody>
      </p:sp>
      <p:sp>
        <p:nvSpPr>
          <p:cNvPr id="171" name="Google Shape;156;p6"/>
          <p:cNvSpPr txBox="1"/>
          <p:nvPr/>
        </p:nvSpPr>
        <p:spPr>
          <a:xfrm>
            <a:off x="1422901" y="8464053"/>
            <a:ext cx="3253666" cy="18414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33333"/>
              </a:lnSpc>
              <a:defRPr b="1" sz="2400">
                <a:solidFill>
                  <a:srgbClr val="FBBF27"/>
                </a:solidFill>
                <a:latin typeface="Verdana"/>
                <a:ea typeface="Verdana"/>
                <a:cs typeface="Verdana"/>
                <a:sym typeface="Verdana"/>
              </a:defRPr>
            </a:pPr>
            <a:r>
              <a:t>Methanol</a:t>
            </a:r>
          </a:p>
          <a:p>
            <a:pPr>
              <a:lnSpc>
                <a:spcPct val="133333"/>
              </a:lnSpc>
              <a:defRPr sz="2400">
                <a:solidFill>
                  <a:srgbClr val="FFFFFF"/>
                </a:solidFill>
                <a:latin typeface="Verdana"/>
                <a:ea typeface="Verdana"/>
                <a:cs typeface="Verdana"/>
                <a:sym typeface="Verdana"/>
              </a:defRPr>
            </a:pPr>
            <a:r>
              <a:t>Adhesives </a:t>
            </a:r>
          </a:p>
          <a:p>
            <a:pPr>
              <a:lnSpc>
                <a:spcPct val="133333"/>
              </a:lnSpc>
              <a:defRPr sz="2400">
                <a:solidFill>
                  <a:srgbClr val="FFFFFF"/>
                </a:solidFill>
                <a:latin typeface="Verdana"/>
                <a:ea typeface="Verdana"/>
                <a:cs typeface="Verdana"/>
                <a:sym typeface="Verdana"/>
              </a:defRPr>
            </a:pPr>
            <a:r>
              <a:t>Rocket fuel</a:t>
            </a:r>
            <a:br/>
          </a:p>
        </p:txBody>
      </p:sp>
      <p:sp>
        <p:nvSpPr>
          <p:cNvPr id="172" name="Google Shape;157;p6"/>
          <p:cNvSpPr txBox="1"/>
          <p:nvPr/>
        </p:nvSpPr>
        <p:spPr>
          <a:xfrm>
            <a:off x="4103027" y="383927"/>
            <a:ext cx="3485794" cy="18414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33333"/>
              </a:lnSpc>
              <a:defRPr b="1" sz="2400">
                <a:solidFill>
                  <a:srgbClr val="FBBF27"/>
                </a:solidFill>
                <a:latin typeface="Verdana"/>
                <a:ea typeface="Verdana"/>
                <a:cs typeface="Verdana"/>
                <a:sym typeface="Verdana"/>
              </a:defRPr>
            </a:pPr>
            <a:r>
              <a:t>Toluene</a:t>
            </a:r>
          </a:p>
          <a:p>
            <a:pPr>
              <a:lnSpc>
                <a:spcPct val="133333"/>
              </a:lnSpc>
              <a:defRPr sz="2400">
                <a:solidFill>
                  <a:srgbClr val="FFFFFF"/>
                </a:solidFill>
                <a:latin typeface="Verdana"/>
                <a:ea typeface="Verdana"/>
                <a:cs typeface="Verdana"/>
                <a:sym typeface="Verdana"/>
              </a:defRPr>
            </a:pPr>
            <a:r>
              <a:t>Industrial solvent</a:t>
            </a:r>
          </a:p>
          <a:p>
            <a:pPr>
              <a:lnSpc>
                <a:spcPct val="133333"/>
              </a:lnSpc>
              <a:defRPr sz="2400">
                <a:solidFill>
                  <a:srgbClr val="FFFFFF"/>
                </a:solidFill>
                <a:latin typeface="Verdana"/>
                <a:ea typeface="Verdana"/>
                <a:cs typeface="Verdana"/>
                <a:sym typeface="Verdana"/>
              </a:defRPr>
            </a:pPr>
            <a:r>
              <a:t>Stain remover</a:t>
            </a:r>
          </a:p>
          <a:p>
            <a:pPr>
              <a:lnSpc>
                <a:spcPct val="133333"/>
              </a:lnSpc>
              <a:defRPr sz="2400">
                <a:solidFill>
                  <a:srgbClr val="FFFFFF"/>
                </a:solidFill>
                <a:latin typeface="Verdana"/>
                <a:ea typeface="Verdana"/>
                <a:cs typeface="Verdana"/>
                <a:sym typeface="Verdana"/>
              </a:defRPr>
            </a:pPr>
            <a:r>
              <a:t>Glue</a:t>
            </a:r>
          </a:p>
        </p:txBody>
      </p:sp>
      <p:sp>
        <p:nvSpPr>
          <p:cNvPr id="173" name="Google Shape;158;p6"/>
          <p:cNvSpPr txBox="1"/>
          <p:nvPr/>
        </p:nvSpPr>
        <p:spPr>
          <a:xfrm>
            <a:off x="13165867" y="384254"/>
            <a:ext cx="2370163" cy="18414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33333"/>
              </a:lnSpc>
              <a:defRPr b="1" sz="2400">
                <a:solidFill>
                  <a:srgbClr val="FBBF27"/>
                </a:solidFill>
                <a:latin typeface="Verdana"/>
                <a:ea typeface="Verdana"/>
                <a:cs typeface="Verdana"/>
                <a:sym typeface="Verdana"/>
              </a:defRPr>
            </a:pPr>
            <a:r>
              <a:t>Acetic acid</a:t>
            </a:r>
          </a:p>
          <a:p>
            <a:pPr>
              <a:lnSpc>
                <a:spcPct val="133333"/>
              </a:lnSpc>
              <a:defRPr sz="2400">
                <a:solidFill>
                  <a:srgbClr val="FFFFFF"/>
                </a:solidFill>
                <a:latin typeface="Verdana"/>
                <a:ea typeface="Verdana"/>
                <a:cs typeface="Verdana"/>
                <a:sym typeface="Verdana"/>
              </a:defRPr>
            </a:pPr>
            <a:r>
              <a:t>Disinfectant</a:t>
            </a:r>
          </a:p>
          <a:p>
            <a:pPr>
              <a:lnSpc>
                <a:spcPct val="133333"/>
              </a:lnSpc>
              <a:defRPr sz="2400">
                <a:solidFill>
                  <a:srgbClr val="FFFFFF"/>
                </a:solidFill>
                <a:latin typeface="Verdana"/>
                <a:ea typeface="Verdana"/>
                <a:cs typeface="Verdana"/>
                <a:sym typeface="Verdana"/>
              </a:defRPr>
            </a:pPr>
            <a:r>
              <a:t>Vinegar</a:t>
            </a:r>
          </a:p>
          <a:p>
            <a:pPr>
              <a:lnSpc>
                <a:spcPct val="133333"/>
              </a:lnSpc>
              <a:defRPr sz="2400">
                <a:solidFill>
                  <a:srgbClr val="FFFFFF"/>
                </a:solidFill>
                <a:latin typeface="Verdana"/>
                <a:ea typeface="Verdana"/>
                <a:cs typeface="Verdana"/>
                <a:sym typeface="Verdana"/>
              </a:defRPr>
            </a:pPr>
            <a:r>
              <a:t>Solvent</a:t>
            </a:r>
          </a:p>
        </p:txBody>
      </p:sp>
      <p:sp>
        <p:nvSpPr>
          <p:cNvPr id="174" name="Google Shape;159;p6"/>
          <p:cNvSpPr txBox="1"/>
          <p:nvPr/>
        </p:nvSpPr>
        <p:spPr>
          <a:xfrm>
            <a:off x="6871466" y="8470321"/>
            <a:ext cx="2414469" cy="13504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33333"/>
              </a:lnSpc>
              <a:defRPr b="1" sz="2400">
                <a:solidFill>
                  <a:srgbClr val="FBBF27"/>
                </a:solidFill>
                <a:latin typeface="Verdana"/>
                <a:ea typeface="Verdana"/>
                <a:cs typeface="Verdana"/>
                <a:sym typeface="Verdana"/>
              </a:defRPr>
            </a:pPr>
            <a:r>
              <a:t>Stearic acid</a:t>
            </a:r>
          </a:p>
          <a:p>
            <a:pPr>
              <a:lnSpc>
                <a:spcPct val="133333"/>
              </a:lnSpc>
              <a:defRPr sz="2400">
                <a:solidFill>
                  <a:srgbClr val="FFFFFF"/>
                </a:solidFill>
                <a:latin typeface="Verdana"/>
                <a:ea typeface="Verdana"/>
                <a:cs typeface="Verdana"/>
                <a:sym typeface="Verdana"/>
              </a:defRPr>
            </a:pPr>
            <a:r>
              <a:t>Candle wax</a:t>
            </a:r>
            <a:br/>
            <a:r>
              <a:t>Soap</a:t>
            </a:r>
          </a:p>
        </p:txBody>
      </p:sp>
      <p:sp>
        <p:nvSpPr>
          <p:cNvPr id="175" name="Google Shape;160;p6"/>
          <p:cNvSpPr/>
          <p:nvPr/>
        </p:nvSpPr>
        <p:spPr>
          <a:xfrm>
            <a:off x="325813" y="2541224"/>
            <a:ext cx="1225881" cy="1186089"/>
          </a:xfrm>
          <a:prstGeom prst="ellipse">
            <a:avLst/>
          </a:prstGeom>
          <a:solidFill>
            <a:srgbClr val="FBBF27"/>
          </a:solidFill>
          <a:ln w="12700">
            <a:miter lim="400000"/>
          </a:ln>
        </p:spPr>
        <p:txBody>
          <a:bodyPr lIns="0" tIns="0" rIns="0" bIns="0" anchor="ctr"/>
          <a:lstStyle/>
          <a:p>
            <a:pPr algn="ctr">
              <a:defRPr>
                <a:solidFill>
                  <a:srgbClr val="FFFFFF"/>
                </a:solidFill>
              </a:defRPr>
            </a:pPr>
          </a:p>
        </p:txBody>
      </p:sp>
      <p:sp>
        <p:nvSpPr>
          <p:cNvPr id="176" name="Google Shape;161;p6"/>
          <p:cNvSpPr/>
          <p:nvPr/>
        </p:nvSpPr>
        <p:spPr>
          <a:xfrm>
            <a:off x="5511012" y="2537355"/>
            <a:ext cx="1225881" cy="1186088"/>
          </a:xfrm>
          <a:prstGeom prst="ellipse">
            <a:avLst/>
          </a:prstGeom>
          <a:solidFill>
            <a:srgbClr val="FBBF27"/>
          </a:solidFill>
          <a:ln w="12700">
            <a:miter lim="400000"/>
          </a:ln>
        </p:spPr>
        <p:txBody>
          <a:bodyPr lIns="0" tIns="0" rIns="0" bIns="0" anchor="ctr"/>
          <a:lstStyle/>
          <a:p>
            <a:pPr algn="ctr">
              <a:defRPr>
                <a:solidFill>
                  <a:srgbClr val="FFFFFF"/>
                </a:solidFill>
              </a:defRPr>
            </a:pPr>
          </a:p>
        </p:txBody>
      </p:sp>
      <p:sp>
        <p:nvSpPr>
          <p:cNvPr id="177" name="Google Shape;162;p6"/>
          <p:cNvSpPr/>
          <p:nvPr/>
        </p:nvSpPr>
        <p:spPr>
          <a:xfrm>
            <a:off x="7967568" y="230929"/>
            <a:ext cx="1225881" cy="1186088"/>
          </a:xfrm>
          <a:prstGeom prst="ellipse">
            <a:avLst/>
          </a:prstGeom>
          <a:solidFill>
            <a:srgbClr val="FBBF27"/>
          </a:solidFill>
          <a:ln w="12700">
            <a:miter lim="400000"/>
          </a:ln>
        </p:spPr>
        <p:txBody>
          <a:bodyPr lIns="0" tIns="0" rIns="0" bIns="0" anchor="ctr"/>
          <a:lstStyle/>
          <a:p>
            <a:pPr algn="ctr">
              <a:defRPr>
                <a:solidFill>
                  <a:srgbClr val="FFFFFF"/>
                </a:solidFill>
              </a:defRPr>
            </a:pPr>
          </a:p>
        </p:txBody>
      </p:sp>
      <p:sp>
        <p:nvSpPr>
          <p:cNvPr id="178" name="Google Shape;163;p6"/>
          <p:cNvSpPr/>
          <p:nvPr/>
        </p:nvSpPr>
        <p:spPr>
          <a:xfrm>
            <a:off x="8818753" y="2545944"/>
            <a:ext cx="1225881" cy="1186088"/>
          </a:xfrm>
          <a:prstGeom prst="ellipse">
            <a:avLst/>
          </a:prstGeom>
          <a:solidFill>
            <a:srgbClr val="FBBF27"/>
          </a:solidFill>
          <a:ln w="12700">
            <a:miter lim="400000"/>
          </a:ln>
        </p:spPr>
        <p:txBody>
          <a:bodyPr lIns="0" tIns="0" rIns="0" bIns="0" anchor="ctr"/>
          <a:lstStyle/>
          <a:p>
            <a:pPr algn="ctr">
              <a:defRPr>
                <a:solidFill>
                  <a:srgbClr val="FFFFFF"/>
                </a:solidFill>
              </a:defRPr>
            </a:pPr>
          </a:p>
        </p:txBody>
      </p:sp>
      <p:sp>
        <p:nvSpPr>
          <p:cNvPr id="179" name="Google Shape;164;p6"/>
          <p:cNvSpPr/>
          <p:nvPr/>
        </p:nvSpPr>
        <p:spPr>
          <a:xfrm>
            <a:off x="11822411" y="220642"/>
            <a:ext cx="1225881" cy="1186089"/>
          </a:xfrm>
          <a:prstGeom prst="ellipse">
            <a:avLst/>
          </a:prstGeom>
          <a:solidFill>
            <a:srgbClr val="FBBF27"/>
          </a:solidFill>
          <a:ln w="12700">
            <a:miter lim="400000"/>
          </a:ln>
        </p:spPr>
        <p:txBody>
          <a:bodyPr lIns="0" tIns="0" rIns="0" bIns="0" anchor="ctr"/>
          <a:lstStyle/>
          <a:p>
            <a:pPr algn="ctr">
              <a:defRPr>
                <a:solidFill>
                  <a:srgbClr val="FFFFFF"/>
                </a:solidFill>
              </a:defRPr>
            </a:pPr>
          </a:p>
        </p:txBody>
      </p:sp>
      <p:sp>
        <p:nvSpPr>
          <p:cNvPr id="180" name="Google Shape;165;p6"/>
          <p:cNvSpPr/>
          <p:nvPr/>
        </p:nvSpPr>
        <p:spPr>
          <a:xfrm>
            <a:off x="13988510" y="2542855"/>
            <a:ext cx="1225881" cy="1186089"/>
          </a:xfrm>
          <a:prstGeom prst="ellipse">
            <a:avLst/>
          </a:prstGeom>
          <a:solidFill>
            <a:srgbClr val="FBBF27"/>
          </a:solidFill>
          <a:ln w="12700">
            <a:miter lim="400000"/>
          </a:ln>
        </p:spPr>
        <p:txBody>
          <a:bodyPr lIns="0" tIns="0" rIns="0" bIns="0" anchor="ctr"/>
          <a:lstStyle/>
          <a:p>
            <a:pPr algn="ctr">
              <a:defRPr>
                <a:solidFill>
                  <a:srgbClr val="FFFFFF"/>
                </a:solidFill>
              </a:defRPr>
            </a:pPr>
          </a:p>
        </p:txBody>
      </p:sp>
      <p:sp>
        <p:nvSpPr>
          <p:cNvPr id="181" name="Google Shape;166;p6"/>
          <p:cNvSpPr/>
          <p:nvPr/>
        </p:nvSpPr>
        <p:spPr>
          <a:xfrm>
            <a:off x="14022688" y="8287646"/>
            <a:ext cx="1225881" cy="1186089"/>
          </a:xfrm>
          <a:prstGeom prst="ellipse">
            <a:avLst/>
          </a:prstGeom>
          <a:solidFill>
            <a:srgbClr val="FBBF27"/>
          </a:solidFill>
          <a:ln w="12700">
            <a:miter lim="400000"/>
          </a:ln>
        </p:spPr>
        <p:txBody>
          <a:bodyPr lIns="0" tIns="0" rIns="0" bIns="0" anchor="ctr"/>
          <a:lstStyle/>
          <a:p>
            <a:pPr algn="ctr">
              <a:defRPr>
                <a:solidFill>
                  <a:srgbClr val="FFFFFF"/>
                </a:solidFill>
              </a:defRPr>
            </a:pPr>
          </a:p>
        </p:txBody>
      </p:sp>
      <p:sp>
        <p:nvSpPr>
          <p:cNvPr id="182" name="Google Shape;167;p6"/>
          <p:cNvSpPr/>
          <p:nvPr/>
        </p:nvSpPr>
        <p:spPr>
          <a:xfrm>
            <a:off x="2238125" y="6465380"/>
            <a:ext cx="1225882" cy="1186089"/>
          </a:xfrm>
          <a:prstGeom prst="ellipse">
            <a:avLst/>
          </a:prstGeom>
          <a:solidFill>
            <a:srgbClr val="FBBF27"/>
          </a:solidFill>
          <a:ln w="12700">
            <a:miter lim="400000"/>
          </a:ln>
        </p:spPr>
        <p:txBody>
          <a:bodyPr lIns="0" tIns="0" rIns="0" bIns="0" anchor="ctr"/>
          <a:lstStyle/>
          <a:p>
            <a:pPr algn="ctr">
              <a:defRPr>
                <a:solidFill>
                  <a:srgbClr val="FFFFFF"/>
                </a:solidFill>
              </a:defRPr>
            </a:pPr>
          </a:p>
        </p:txBody>
      </p:sp>
      <p:sp>
        <p:nvSpPr>
          <p:cNvPr id="183" name="Google Shape;168;p6"/>
          <p:cNvSpPr/>
          <p:nvPr/>
        </p:nvSpPr>
        <p:spPr>
          <a:xfrm>
            <a:off x="10277591" y="8287646"/>
            <a:ext cx="1225881" cy="1186089"/>
          </a:xfrm>
          <a:prstGeom prst="ellipse">
            <a:avLst/>
          </a:prstGeom>
          <a:solidFill>
            <a:srgbClr val="FBBF27"/>
          </a:solidFill>
          <a:ln w="12700">
            <a:miter lim="400000"/>
          </a:ln>
        </p:spPr>
        <p:txBody>
          <a:bodyPr lIns="0" tIns="0" rIns="0" bIns="0" anchor="ctr"/>
          <a:lstStyle/>
          <a:p>
            <a:pPr algn="ctr">
              <a:defRPr>
                <a:solidFill>
                  <a:srgbClr val="FFFFFF"/>
                </a:solidFill>
              </a:defRPr>
            </a:pPr>
          </a:p>
        </p:txBody>
      </p:sp>
      <p:sp>
        <p:nvSpPr>
          <p:cNvPr id="184" name="Google Shape;169;p6"/>
          <p:cNvSpPr/>
          <p:nvPr/>
        </p:nvSpPr>
        <p:spPr>
          <a:xfrm>
            <a:off x="6961784" y="6455809"/>
            <a:ext cx="1225881" cy="1186089"/>
          </a:xfrm>
          <a:prstGeom prst="ellipse">
            <a:avLst/>
          </a:prstGeom>
          <a:solidFill>
            <a:srgbClr val="FBBF27"/>
          </a:solidFill>
          <a:ln w="12700">
            <a:miter lim="400000"/>
          </a:ln>
        </p:spPr>
        <p:txBody>
          <a:bodyPr lIns="0" tIns="0" rIns="0" bIns="0" anchor="ctr"/>
          <a:lstStyle/>
          <a:p>
            <a:pPr algn="ctr">
              <a:defRPr>
                <a:solidFill>
                  <a:srgbClr val="FFFFFF"/>
                </a:solidFill>
              </a:defRPr>
            </a:pPr>
          </a:p>
        </p:txBody>
      </p:sp>
      <p:sp>
        <p:nvSpPr>
          <p:cNvPr id="185" name="Google Shape;170;p6"/>
          <p:cNvSpPr/>
          <p:nvPr/>
        </p:nvSpPr>
        <p:spPr>
          <a:xfrm>
            <a:off x="5516057" y="8300093"/>
            <a:ext cx="1225881" cy="1186089"/>
          </a:xfrm>
          <a:prstGeom prst="ellipse">
            <a:avLst/>
          </a:prstGeom>
          <a:solidFill>
            <a:srgbClr val="FBBF27"/>
          </a:solidFill>
          <a:ln w="12700">
            <a:miter lim="400000"/>
          </a:ln>
        </p:spPr>
        <p:txBody>
          <a:bodyPr lIns="0" tIns="0" rIns="0" bIns="0" anchor="ctr"/>
          <a:lstStyle/>
          <a:p>
            <a:pPr algn="ctr">
              <a:defRPr>
                <a:solidFill>
                  <a:srgbClr val="FFFFFF"/>
                </a:solidFill>
              </a:defRPr>
            </a:pPr>
          </a:p>
        </p:txBody>
      </p:sp>
      <p:sp>
        <p:nvSpPr>
          <p:cNvPr id="186" name="Google Shape;171;p6"/>
          <p:cNvSpPr/>
          <p:nvPr/>
        </p:nvSpPr>
        <p:spPr>
          <a:xfrm>
            <a:off x="12454790" y="6455809"/>
            <a:ext cx="1225881" cy="1186089"/>
          </a:xfrm>
          <a:prstGeom prst="ellipse">
            <a:avLst/>
          </a:prstGeom>
          <a:solidFill>
            <a:srgbClr val="FBBF27"/>
          </a:solidFill>
          <a:ln w="12700">
            <a:miter lim="400000"/>
          </a:ln>
        </p:spPr>
        <p:txBody>
          <a:bodyPr lIns="0" tIns="0" rIns="0" bIns="0" anchor="ctr"/>
          <a:lstStyle/>
          <a:p>
            <a:pPr algn="ctr">
              <a:defRPr>
                <a:solidFill>
                  <a:srgbClr val="FFFFFF"/>
                </a:solidFill>
              </a:defRPr>
            </a:pPr>
          </a:p>
        </p:txBody>
      </p:sp>
      <p:sp>
        <p:nvSpPr>
          <p:cNvPr id="187" name="Google Shape;172;p6"/>
          <p:cNvSpPr/>
          <p:nvPr/>
        </p:nvSpPr>
        <p:spPr>
          <a:xfrm>
            <a:off x="78470" y="8287646"/>
            <a:ext cx="1225882" cy="1186089"/>
          </a:xfrm>
          <a:prstGeom prst="ellipse">
            <a:avLst/>
          </a:prstGeom>
          <a:solidFill>
            <a:srgbClr val="FBBF27"/>
          </a:solidFill>
          <a:ln w="12700">
            <a:miter lim="400000"/>
          </a:ln>
        </p:spPr>
        <p:txBody>
          <a:bodyPr lIns="0" tIns="0" rIns="0" bIns="0" anchor="ctr"/>
          <a:lstStyle/>
          <a:p>
            <a:pPr algn="ctr">
              <a:defRPr>
                <a:solidFill>
                  <a:srgbClr val="FFFFFF"/>
                </a:solidFill>
              </a:defRPr>
            </a:pPr>
          </a:p>
        </p:txBody>
      </p:sp>
      <p:sp>
        <p:nvSpPr>
          <p:cNvPr id="188" name="Google Shape;173;p6"/>
          <p:cNvSpPr txBox="1"/>
          <p:nvPr/>
        </p:nvSpPr>
        <p:spPr>
          <a:xfrm>
            <a:off x="8304506" y="6630817"/>
            <a:ext cx="2263855" cy="85936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33333"/>
              </a:lnSpc>
              <a:defRPr b="1" sz="2400">
                <a:solidFill>
                  <a:srgbClr val="FBBF27"/>
                </a:solidFill>
                <a:latin typeface="Verdana"/>
                <a:ea typeface="Verdana"/>
                <a:cs typeface="Verdana"/>
                <a:sym typeface="Verdana"/>
              </a:defRPr>
            </a:pPr>
            <a:r>
              <a:t>Nicotine</a:t>
            </a:r>
          </a:p>
          <a:p>
            <a:pPr>
              <a:lnSpc>
                <a:spcPct val="133333"/>
              </a:lnSpc>
              <a:defRPr sz="2400">
                <a:solidFill>
                  <a:srgbClr val="FBBF27"/>
                </a:solidFill>
                <a:latin typeface="Verdana"/>
                <a:ea typeface="Verdana"/>
                <a:cs typeface="Verdana"/>
                <a:sym typeface="Verdana"/>
              </a:defRPr>
            </a:pPr>
            <a:r>
              <a:t>Insecticide</a:t>
            </a:r>
          </a:p>
        </p:txBody>
      </p:sp>
      <p:sp>
        <p:nvSpPr>
          <p:cNvPr id="189" name="Google Shape;174;p6"/>
          <p:cNvSpPr txBox="1"/>
          <p:nvPr/>
        </p:nvSpPr>
        <p:spPr>
          <a:xfrm>
            <a:off x="13807813" y="6629338"/>
            <a:ext cx="818645" cy="368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33333"/>
              </a:lnSpc>
              <a:defRPr b="1" sz="2400">
                <a:solidFill>
                  <a:srgbClr val="FBBF27"/>
                </a:solidFill>
                <a:latin typeface="Verdana"/>
                <a:ea typeface="Verdana"/>
                <a:cs typeface="Verdana"/>
                <a:sym typeface="Verdana"/>
              </a:defRPr>
            </a:lvl1pPr>
          </a:lstStyle>
          <a:p>
            <a:pPr/>
            <a:r>
              <a:t>Tar</a:t>
            </a:r>
          </a:p>
        </p:txBody>
      </p:sp>
      <p:sp>
        <p:nvSpPr>
          <p:cNvPr id="190" name="Google Shape;175;p6"/>
          <p:cNvSpPr txBox="1"/>
          <p:nvPr/>
        </p:nvSpPr>
        <p:spPr>
          <a:xfrm>
            <a:off x="15382949" y="8470321"/>
            <a:ext cx="2798489" cy="13504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33333"/>
              </a:lnSpc>
              <a:defRPr b="1" sz="2400">
                <a:solidFill>
                  <a:srgbClr val="FBBF27"/>
                </a:solidFill>
                <a:latin typeface="Verdana"/>
                <a:ea typeface="Verdana"/>
                <a:cs typeface="Verdana"/>
                <a:sym typeface="Verdana"/>
              </a:defRPr>
            </a:pPr>
            <a:r>
              <a:t>Acetone</a:t>
            </a:r>
            <a:br/>
            <a:r>
              <a:rPr b="0">
                <a:solidFill>
                  <a:srgbClr val="FFFFFF"/>
                </a:solidFill>
              </a:rPr>
              <a:t>Printing inks</a:t>
            </a:r>
            <a:endParaRPr>
              <a:solidFill>
                <a:srgbClr val="FFFFFF"/>
              </a:solidFill>
            </a:endParaRPr>
          </a:p>
          <a:p>
            <a:pPr>
              <a:lnSpc>
                <a:spcPct val="133333"/>
              </a:lnSpc>
              <a:defRPr sz="2400">
                <a:solidFill>
                  <a:srgbClr val="FFFFFF"/>
                </a:solidFill>
                <a:latin typeface="Verdana"/>
                <a:ea typeface="Verdana"/>
                <a:cs typeface="Verdana"/>
                <a:sym typeface="Verdana"/>
              </a:defRPr>
            </a:pPr>
            <a:r>
              <a:t>Paint stripper</a:t>
            </a:r>
          </a:p>
        </p:txBody>
      </p:sp>
      <p:sp>
        <p:nvSpPr>
          <p:cNvPr id="191" name="Google Shape;176;p6"/>
          <p:cNvSpPr txBox="1"/>
          <p:nvPr/>
        </p:nvSpPr>
        <p:spPr>
          <a:xfrm>
            <a:off x="1660200" y="2707844"/>
            <a:ext cx="2896334" cy="18414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33333"/>
              </a:lnSpc>
              <a:defRPr b="1" sz="2400">
                <a:solidFill>
                  <a:srgbClr val="FBBF27"/>
                </a:solidFill>
                <a:latin typeface="Verdana"/>
                <a:ea typeface="Verdana"/>
                <a:cs typeface="Verdana"/>
                <a:sym typeface="Verdana"/>
              </a:defRPr>
            </a:pPr>
            <a:r>
              <a:t>Cadmium</a:t>
            </a:r>
          </a:p>
          <a:p>
            <a:pPr>
              <a:lnSpc>
                <a:spcPct val="133333"/>
              </a:lnSpc>
              <a:defRPr sz="2400">
                <a:solidFill>
                  <a:srgbClr val="FFFFFF"/>
                </a:solidFill>
                <a:latin typeface="Verdana"/>
                <a:ea typeface="Verdana"/>
                <a:cs typeface="Verdana"/>
                <a:sym typeface="Verdana"/>
              </a:defRPr>
            </a:pPr>
            <a:r>
              <a:t>Metal coatings</a:t>
            </a:r>
          </a:p>
          <a:p>
            <a:pPr>
              <a:lnSpc>
                <a:spcPct val="133333"/>
              </a:lnSpc>
              <a:defRPr sz="2400">
                <a:solidFill>
                  <a:srgbClr val="FFFFFF"/>
                </a:solidFill>
                <a:latin typeface="Verdana"/>
                <a:ea typeface="Verdana"/>
                <a:cs typeface="Verdana"/>
                <a:sym typeface="Verdana"/>
              </a:defRPr>
            </a:pPr>
            <a:r>
              <a:t>Battery acid</a:t>
            </a:r>
          </a:p>
          <a:p>
            <a:pPr>
              <a:lnSpc>
                <a:spcPct val="133333"/>
              </a:lnSpc>
              <a:defRPr sz="2400">
                <a:solidFill>
                  <a:srgbClr val="FFFFFF"/>
                </a:solidFill>
                <a:latin typeface="Verdana"/>
                <a:ea typeface="Verdana"/>
                <a:cs typeface="Verdana"/>
                <a:sym typeface="Verdana"/>
              </a:defRPr>
            </a:pPr>
            <a:r>
              <a:t>Pigments</a:t>
            </a:r>
          </a:p>
        </p:txBody>
      </p:sp>
      <p:sp>
        <p:nvSpPr>
          <p:cNvPr id="192" name="Google Shape;177;p6"/>
          <p:cNvSpPr/>
          <p:nvPr/>
        </p:nvSpPr>
        <p:spPr>
          <a:xfrm>
            <a:off x="2747130" y="212816"/>
            <a:ext cx="1225881" cy="1186089"/>
          </a:xfrm>
          <a:prstGeom prst="ellipse">
            <a:avLst/>
          </a:prstGeom>
          <a:solidFill>
            <a:srgbClr val="FBBF27"/>
          </a:solidFill>
          <a:ln w="12700">
            <a:miter lim="400000"/>
          </a:ln>
        </p:spPr>
        <p:txBody>
          <a:bodyPr lIns="0" tIns="0" rIns="0" bIns="0" anchor="ctr"/>
          <a:lstStyle/>
          <a:p>
            <a:pPr algn="ctr">
              <a:defRPr>
                <a:solidFill>
                  <a:srgbClr val="FFFFFF"/>
                </a:solidFill>
              </a:defRPr>
            </a:pPr>
          </a:p>
        </p:txBody>
      </p:sp>
      <p:sp>
        <p:nvSpPr>
          <p:cNvPr id="193" name="Google Shape;178;p6"/>
          <p:cNvSpPr/>
          <p:nvPr/>
        </p:nvSpPr>
        <p:spPr>
          <a:xfrm>
            <a:off x="938753" y="3727312"/>
            <a:ext cx="1464001" cy="1558501"/>
          </a:xfrm>
          <a:prstGeom prst="line">
            <a:avLst/>
          </a:prstGeom>
          <a:ln w="25400">
            <a:solidFill>
              <a:srgbClr val="FBBF27"/>
            </a:solidFill>
          </a:ln>
        </p:spPr>
        <p:txBody>
          <a:bodyPr lIns="0" tIns="0" rIns="0" bIns="0"/>
          <a:lstStyle/>
          <a:p>
            <a:pPr/>
          </a:p>
        </p:txBody>
      </p:sp>
      <p:sp>
        <p:nvSpPr>
          <p:cNvPr id="194" name="Google Shape;179;p6"/>
          <p:cNvSpPr/>
          <p:nvPr/>
        </p:nvSpPr>
        <p:spPr>
          <a:xfrm>
            <a:off x="2646466" y="5458279"/>
            <a:ext cx="204601" cy="1007101"/>
          </a:xfrm>
          <a:prstGeom prst="line">
            <a:avLst/>
          </a:prstGeom>
          <a:ln w="25400">
            <a:solidFill>
              <a:srgbClr val="FBBF27"/>
            </a:solidFill>
          </a:ln>
        </p:spPr>
        <p:txBody>
          <a:bodyPr lIns="0" tIns="0" rIns="0" bIns="0"/>
          <a:lstStyle/>
          <a:p>
            <a:pPr/>
          </a:p>
        </p:txBody>
      </p:sp>
      <p:sp>
        <p:nvSpPr>
          <p:cNvPr id="195" name="Google Shape;180;p6"/>
          <p:cNvSpPr/>
          <p:nvPr/>
        </p:nvSpPr>
        <p:spPr>
          <a:xfrm flipH="1">
            <a:off x="691410" y="5692947"/>
            <a:ext cx="1662902" cy="2594701"/>
          </a:xfrm>
          <a:prstGeom prst="line">
            <a:avLst/>
          </a:prstGeom>
          <a:ln w="25400">
            <a:solidFill>
              <a:srgbClr val="FBBF27"/>
            </a:solidFill>
          </a:ln>
        </p:spPr>
        <p:txBody>
          <a:bodyPr lIns="0" tIns="0" rIns="0" bIns="0"/>
          <a:lstStyle/>
          <a:p>
            <a:pPr/>
          </a:p>
        </p:txBody>
      </p:sp>
      <p:sp>
        <p:nvSpPr>
          <p:cNvPr id="196" name="Google Shape;181;p6"/>
          <p:cNvSpPr/>
          <p:nvPr/>
        </p:nvSpPr>
        <p:spPr>
          <a:xfrm>
            <a:off x="7489523" y="5724410"/>
            <a:ext cx="85201" cy="731401"/>
          </a:xfrm>
          <a:prstGeom prst="line">
            <a:avLst/>
          </a:prstGeom>
          <a:ln w="25400">
            <a:solidFill>
              <a:srgbClr val="FBBF27"/>
            </a:solidFill>
          </a:ln>
        </p:spPr>
        <p:txBody>
          <a:bodyPr lIns="0" tIns="0" rIns="0" bIns="0"/>
          <a:lstStyle/>
          <a:p>
            <a:pPr/>
          </a:p>
        </p:txBody>
      </p:sp>
      <p:sp>
        <p:nvSpPr>
          <p:cNvPr id="197" name="Google Shape;182;p6"/>
          <p:cNvSpPr/>
          <p:nvPr/>
        </p:nvSpPr>
        <p:spPr>
          <a:xfrm>
            <a:off x="13042830" y="5704009"/>
            <a:ext cx="24901" cy="751801"/>
          </a:xfrm>
          <a:prstGeom prst="line">
            <a:avLst/>
          </a:prstGeom>
          <a:ln w="25400">
            <a:solidFill>
              <a:srgbClr val="FBBF27"/>
            </a:solidFill>
          </a:ln>
        </p:spPr>
        <p:txBody>
          <a:bodyPr lIns="0" tIns="0" rIns="0" bIns="0"/>
          <a:lstStyle/>
          <a:p>
            <a:pPr/>
          </a:p>
        </p:txBody>
      </p:sp>
      <p:sp>
        <p:nvSpPr>
          <p:cNvPr id="198" name="Google Shape;183;p6"/>
          <p:cNvSpPr/>
          <p:nvPr/>
        </p:nvSpPr>
        <p:spPr>
          <a:xfrm>
            <a:off x="9431694" y="3732031"/>
            <a:ext cx="88201" cy="1597501"/>
          </a:xfrm>
          <a:prstGeom prst="line">
            <a:avLst/>
          </a:prstGeom>
          <a:ln w="25400">
            <a:solidFill>
              <a:srgbClr val="FBBF27"/>
            </a:solidFill>
          </a:ln>
        </p:spPr>
        <p:txBody>
          <a:bodyPr lIns="0" tIns="0" rIns="0" bIns="0"/>
          <a:lstStyle/>
          <a:p>
            <a:pPr/>
          </a:p>
        </p:txBody>
      </p:sp>
      <p:sp>
        <p:nvSpPr>
          <p:cNvPr id="199" name="Google Shape;184;p6"/>
          <p:cNvSpPr/>
          <p:nvPr/>
        </p:nvSpPr>
        <p:spPr>
          <a:xfrm>
            <a:off x="6123952" y="3723442"/>
            <a:ext cx="43801" cy="1421701"/>
          </a:xfrm>
          <a:prstGeom prst="line">
            <a:avLst/>
          </a:prstGeom>
          <a:ln w="25400">
            <a:solidFill>
              <a:srgbClr val="FBBF27"/>
            </a:solidFill>
          </a:ln>
        </p:spPr>
        <p:txBody>
          <a:bodyPr lIns="0" tIns="0" rIns="0" bIns="0"/>
          <a:lstStyle/>
          <a:p>
            <a:pPr/>
          </a:p>
        </p:txBody>
      </p:sp>
      <p:sp>
        <p:nvSpPr>
          <p:cNvPr id="200" name="Google Shape;185;p6"/>
          <p:cNvSpPr/>
          <p:nvPr/>
        </p:nvSpPr>
        <p:spPr>
          <a:xfrm>
            <a:off x="3360071" y="1398902"/>
            <a:ext cx="1691700" cy="3305402"/>
          </a:xfrm>
          <a:prstGeom prst="line">
            <a:avLst/>
          </a:prstGeom>
          <a:ln w="25400">
            <a:solidFill>
              <a:srgbClr val="FBBF27"/>
            </a:solidFill>
          </a:ln>
        </p:spPr>
        <p:txBody>
          <a:bodyPr lIns="0" tIns="0" rIns="0" bIns="0"/>
          <a:lstStyle/>
          <a:p>
            <a:pPr/>
          </a:p>
        </p:txBody>
      </p:sp>
      <p:sp>
        <p:nvSpPr>
          <p:cNvPr id="201" name="Google Shape;186;p6"/>
          <p:cNvSpPr/>
          <p:nvPr/>
        </p:nvSpPr>
        <p:spPr>
          <a:xfrm flipH="1">
            <a:off x="8357609" y="1417016"/>
            <a:ext cx="222901" cy="3481501"/>
          </a:xfrm>
          <a:prstGeom prst="line">
            <a:avLst/>
          </a:prstGeom>
          <a:ln w="25400">
            <a:solidFill>
              <a:srgbClr val="FBBF27"/>
            </a:solidFill>
          </a:ln>
        </p:spPr>
        <p:txBody>
          <a:bodyPr lIns="0" tIns="0" rIns="0" bIns="0"/>
          <a:lstStyle/>
          <a:p>
            <a:pPr/>
          </a:p>
        </p:txBody>
      </p:sp>
      <p:sp>
        <p:nvSpPr>
          <p:cNvPr id="202" name="Google Shape;187;p6"/>
          <p:cNvSpPr/>
          <p:nvPr/>
        </p:nvSpPr>
        <p:spPr>
          <a:xfrm>
            <a:off x="12435352" y="1406728"/>
            <a:ext cx="603600" cy="3372002"/>
          </a:xfrm>
          <a:prstGeom prst="line">
            <a:avLst/>
          </a:prstGeom>
          <a:ln w="25400">
            <a:solidFill>
              <a:srgbClr val="FBBF27"/>
            </a:solidFill>
          </a:ln>
        </p:spPr>
        <p:txBody>
          <a:bodyPr lIns="0" tIns="0" rIns="0" bIns="0"/>
          <a:lstStyle/>
          <a:p>
            <a:pPr/>
          </a:p>
        </p:txBody>
      </p:sp>
      <p:sp>
        <p:nvSpPr>
          <p:cNvPr id="203" name="Google Shape;188;p6"/>
          <p:cNvSpPr/>
          <p:nvPr/>
        </p:nvSpPr>
        <p:spPr>
          <a:xfrm flipH="1">
            <a:off x="14090550" y="3728942"/>
            <a:ext cx="510901" cy="1095901"/>
          </a:xfrm>
          <a:prstGeom prst="line">
            <a:avLst/>
          </a:prstGeom>
          <a:ln w="25400">
            <a:solidFill>
              <a:srgbClr val="FBBF27"/>
            </a:solidFill>
          </a:ln>
        </p:spPr>
        <p:txBody>
          <a:bodyPr lIns="0" tIns="0" rIns="0" bIns="0"/>
          <a:lstStyle/>
          <a:p>
            <a:pPr/>
          </a:p>
        </p:txBody>
      </p:sp>
      <p:sp>
        <p:nvSpPr>
          <p:cNvPr id="204" name="Google Shape;189;p6"/>
          <p:cNvSpPr/>
          <p:nvPr/>
        </p:nvSpPr>
        <p:spPr>
          <a:xfrm>
            <a:off x="10532030" y="5690546"/>
            <a:ext cx="358502" cy="2597101"/>
          </a:xfrm>
          <a:prstGeom prst="line">
            <a:avLst/>
          </a:prstGeom>
          <a:ln w="25400">
            <a:solidFill>
              <a:srgbClr val="FBBF27"/>
            </a:solidFill>
          </a:ln>
        </p:spPr>
        <p:txBody>
          <a:bodyPr lIns="0" tIns="0" rIns="0" bIns="0"/>
          <a:lstStyle/>
          <a:p>
            <a:pPr/>
          </a:p>
        </p:txBody>
      </p:sp>
      <p:sp>
        <p:nvSpPr>
          <p:cNvPr id="205" name="Google Shape;190;p6"/>
          <p:cNvSpPr/>
          <p:nvPr/>
        </p:nvSpPr>
        <p:spPr>
          <a:xfrm>
            <a:off x="5661597" y="5705393"/>
            <a:ext cx="467401" cy="2594701"/>
          </a:xfrm>
          <a:prstGeom prst="line">
            <a:avLst/>
          </a:prstGeom>
          <a:ln w="25400">
            <a:solidFill>
              <a:srgbClr val="FBBF27"/>
            </a:solidFill>
          </a:ln>
        </p:spPr>
        <p:txBody>
          <a:bodyPr lIns="0" tIns="0" rIns="0" bIns="0"/>
          <a:lstStyle/>
          <a:p>
            <a:pPr/>
          </a:p>
        </p:txBody>
      </p:sp>
      <p:sp>
        <p:nvSpPr>
          <p:cNvPr id="206" name="Google Shape;191;p6"/>
          <p:cNvSpPr/>
          <p:nvPr/>
        </p:nvSpPr>
        <p:spPr>
          <a:xfrm>
            <a:off x="14434327" y="5800947"/>
            <a:ext cx="201302" cy="2486701"/>
          </a:xfrm>
          <a:prstGeom prst="line">
            <a:avLst/>
          </a:prstGeom>
          <a:ln w="25400">
            <a:solidFill>
              <a:srgbClr val="FBBF27"/>
            </a:solidFill>
          </a:ln>
        </p:spPr>
        <p:txBody>
          <a:bodyPr lIns="0" tIns="0" rIns="0" bIns="0"/>
          <a:lstStyle/>
          <a:p>
            <a:pPr/>
          </a:p>
        </p:txBody>
      </p:sp>
      <p:pic>
        <p:nvPicPr>
          <p:cNvPr id="207" name="Google Shape;192;p6" descr="Google Shape;192;p6"/>
          <p:cNvPicPr>
            <a:picLocks noChangeAspect="1"/>
          </p:cNvPicPr>
          <p:nvPr/>
        </p:nvPicPr>
        <p:blipFill>
          <a:blip r:embed="rId2">
            <a:extLst/>
          </a:blip>
          <a:srcRect l="49156" t="39231" r="30286" b="6417"/>
          <a:stretch>
            <a:fillRect/>
          </a:stretch>
        </p:blipFill>
        <p:spPr>
          <a:xfrm rot="5400000">
            <a:off x="8226197" y="-1333509"/>
            <a:ext cx="1723550" cy="13552198"/>
          </a:xfrm>
          <a:prstGeom prst="rect">
            <a:avLst/>
          </a:prstGeom>
          <a:ln w="12700">
            <a:miter lim="400000"/>
          </a:ln>
        </p:spPr>
      </p:pic>
      <p:pic>
        <p:nvPicPr>
          <p:cNvPr id="208" name="Google Shape;193;p6" descr="Google Shape;193;p6"/>
          <p:cNvPicPr>
            <a:picLocks noChangeAspect="1"/>
          </p:cNvPicPr>
          <p:nvPr/>
        </p:nvPicPr>
        <p:blipFill>
          <a:blip r:embed="rId3">
            <a:extLst/>
          </a:blip>
          <a:stretch>
            <a:fillRect/>
          </a:stretch>
        </p:blipFill>
        <p:spPr>
          <a:xfrm>
            <a:off x="3010804" y="351900"/>
            <a:ext cx="708718" cy="876201"/>
          </a:xfrm>
          <a:prstGeom prst="rect">
            <a:avLst/>
          </a:prstGeom>
          <a:ln w="12700">
            <a:miter lim="400000"/>
          </a:ln>
        </p:spPr>
      </p:pic>
      <p:pic>
        <p:nvPicPr>
          <p:cNvPr id="209" name="Google Shape;194;p6" descr="Google Shape;194;p6"/>
          <p:cNvPicPr>
            <a:picLocks noChangeAspect="1"/>
          </p:cNvPicPr>
          <p:nvPr/>
        </p:nvPicPr>
        <p:blipFill>
          <a:blip r:embed="rId4">
            <a:extLst/>
          </a:blip>
          <a:stretch>
            <a:fillRect/>
          </a:stretch>
        </p:blipFill>
        <p:spPr>
          <a:xfrm>
            <a:off x="8226149" y="379987"/>
            <a:ext cx="708719" cy="917822"/>
          </a:xfrm>
          <a:prstGeom prst="rect">
            <a:avLst/>
          </a:prstGeom>
          <a:ln w="12700">
            <a:miter lim="400000"/>
          </a:ln>
        </p:spPr>
      </p:pic>
      <p:pic>
        <p:nvPicPr>
          <p:cNvPr id="210" name="Google Shape;195;p6" descr="Google Shape;195;p6"/>
          <p:cNvPicPr>
            <a:picLocks noChangeAspect="1"/>
          </p:cNvPicPr>
          <p:nvPr/>
        </p:nvPicPr>
        <p:blipFill>
          <a:blip r:embed="rId5">
            <a:extLst/>
          </a:blip>
          <a:stretch>
            <a:fillRect/>
          </a:stretch>
        </p:blipFill>
        <p:spPr>
          <a:xfrm>
            <a:off x="12145485" y="346787"/>
            <a:ext cx="618611" cy="951021"/>
          </a:xfrm>
          <a:prstGeom prst="rect">
            <a:avLst/>
          </a:prstGeom>
          <a:ln w="12700">
            <a:miter lim="400000"/>
          </a:ln>
        </p:spPr>
      </p:pic>
      <p:pic>
        <p:nvPicPr>
          <p:cNvPr id="211" name="Google Shape;196;p6" descr="Google Shape;196;p6"/>
          <p:cNvPicPr>
            <a:picLocks noChangeAspect="1"/>
          </p:cNvPicPr>
          <p:nvPr/>
        </p:nvPicPr>
        <p:blipFill>
          <a:blip r:embed="rId6">
            <a:extLst/>
          </a:blip>
          <a:stretch>
            <a:fillRect/>
          </a:stretch>
        </p:blipFill>
        <p:spPr>
          <a:xfrm>
            <a:off x="488761" y="2739546"/>
            <a:ext cx="909805" cy="780493"/>
          </a:xfrm>
          <a:prstGeom prst="rect">
            <a:avLst/>
          </a:prstGeom>
          <a:ln w="12700">
            <a:miter lim="400000"/>
          </a:ln>
        </p:spPr>
      </p:pic>
      <p:pic>
        <p:nvPicPr>
          <p:cNvPr id="212" name="Google Shape;197;p6" descr="Google Shape;197;p6"/>
          <p:cNvPicPr>
            <a:picLocks noChangeAspect="1"/>
          </p:cNvPicPr>
          <p:nvPr/>
        </p:nvPicPr>
        <p:blipFill>
          <a:blip r:embed="rId7">
            <a:extLst/>
          </a:blip>
          <a:stretch>
            <a:fillRect/>
          </a:stretch>
        </p:blipFill>
        <p:spPr>
          <a:xfrm>
            <a:off x="5766629" y="2645553"/>
            <a:ext cx="870662" cy="989098"/>
          </a:xfrm>
          <a:prstGeom prst="rect">
            <a:avLst/>
          </a:prstGeom>
          <a:ln w="12700">
            <a:miter lim="400000"/>
          </a:ln>
        </p:spPr>
      </p:pic>
      <p:pic>
        <p:nvPicPr>
          <p:cNvPr id="213" name="Google Shape;198;p6" descr="Google Shape;198;p6"/>
          <p:cNvPicPr>
            <a:picLocks noChangeAspect="1"/>
          </p:cNvPicPr>
          <p:nvPr/>
        </p:nvPicPr>
        <p:blipFill>
          <a:blip r:embed="rId8">
            <a:extLst/>
          </a:blip>
          <a:stretch>
            <a:fillRect/>
          </a:stretch>
        </p:blipFill>
        <p:spPr>
          <a:xfrm>
            <a:off x="9206410" y="2648621"/>
            <a:ext cx="458958" cy="931966"/>
          </a:xfrm>
          <a:prstGeom prst="rect">
            <a:avLst/>
          </a:prstGeom>
          <a:ln w="12700">
            <a:miter lim="400000"/>
          </a:ln>
        </p:spPr>
      </p:pic>
      <p:pic>
        <p:nvPicPr>
          <p:cNvPr id="214" name="Google Shape;199;p6" descr="Google Shape;199;p6"/>
          <p:cNvPicPr>
            <a:picLocks noChangeAspect="1"/>
          </p:cNvPicPr>
          <p:nvPr/>
        </p:nvPicPr>
        <p:blipFill>
          <a:blip r:embed="rId9">
            <a:extLst/>
          </a:blip>
          <a:stretch>
            <a:fillRect/>
          </a:stretch>
        </p:blipFill>
        <p:spPr>
          <a:xfrm>
            <a:off x="14189626" y="2751223"/>
            <a:ext cx="690703" cy="837951"/>
          </a:xfrm>
          <a:prstGeom prst="rect">
            <a:avLst/>
          </a:prstGeom>
          <a:ln w="12700">
            <a:miter lim="400000"/>
          </a:ln>
        </p:spPr>
      </p:pic>
      <p:pic>
        <p:nvPicPr>
          <p:cNvPr id="215" name="Google Shape;200;p6" descr="Google Shape;200;p6"/>
          <p:cNvPicPr>
            <a:picLocks noChangeAspect="1"/>
          </p:cNvPicPr>
          <p:nvPr/>
        </p:nvPicPr>
        <p:blipFill>
          <a:blip r:embed="rId10">
            <a:extLst/>
          </a:blip>
          <a:stretch>
            <a:fillRect/>
          </a:stretch>
        </p:blipFill>
        <p:spPr>
          <a:xfrm>
            <a:off x="2397039" y="6762463"/>
            <a:ext cx="976414" cy="628671"/>
          </a:xfrm>
          <a:prstGeom prst="rect">
            <a:avLst/>
          </a:prstGeom>
          <a:ln w="12700">
            <a:miter lim="400000"/>
          </a:ln>
        </p:spPr>
      </p:pic>
      <p:pic>
        <p:nvPicPr>
          <p:cNvPr id="216" name="Google Shape;201;p6" descr="Google Shape;201;p6"/>
          <p:cNvPicPr>
            <a:picLocks noChangeAspect="1"/>
          </p:cNvPicPr>
          <p:nvPr/>
        </p:nvPicPr>
        <p:blipFill>
          <a:blip r:embed="rId11">
            <a:extLst/>
          </a:blip>
          <a:stretch>
            <a:fillRect/>
          </a:stretch>
        </p:blipFill>
        <p:spPr>
          <a:xfrm>
            <a:off x="7331894" y="6590838"/>
            <a:ext cx="561684" cy="911139"/>
          </a:xfrm>
          <a:prstGeom prst="rect">
            <a:avLst/>
          </a:prstGeom>
          <a:ln w="12700">
            <a:miter lim="400000"/>
          </a:ln>
        </p:spPr>
      </p:pic>
      <p:pic>
        <p:nvPicPr>
          <p:cNvPr id="217" name="Google Shape;202;p6" descr="Google Shape;202;p6"/>
          <p:cNvPicPr>
            <a:picLocks noChangeAspect="1"/>
          </p:cNvPicPr>
          <p:nvPr/>
        </p:nvPicPr>
        <p:blipFill>
          <a:blip r:embed="rId12">
            <a:extLst/>
          </a:blip>
          <a:stretch>
            <a:fillRect/>
          </a:stretch>
        </p:blipFill>
        <p:spPr>
          <a:xfrm>
            <a:off x="12566366" y="6762463"/>
            <a:ext cx="1036471" cy="594263"/>
          </a:xfrm>
          <a:prstGeom prst="rect">
            <a:avLst/>
          </a:prstGeom>
          <a:ln w="12700">
            <a:miter lim="400000"/>
          </a:ln>
        </p:spPr>
      </p:pic>
      <p:pic>
        <p:nvPicPr>
          <p:cNvPr id="218" name="Google Shape;203;p6" descr="Google Shape;203;p6"/>
          <p:cNvPicPr>
            <a:picLocks noChangeAspect="1"/>
          </p:cNvPicPr>
          <p:nvPr/>
        </p:nvPicPr>
        <p:blipFill>
          <a:blip r:embed="rId13">
            <a:extLst/>
          </a:blip>
          <a:stretch>
            <a:fillRect/>
          </a:stretch>
        </p:blipFill>
        <p:spPr>
          <a:xfrm>
            <a:off x="391324" y="8402284"/>
            <a:ext cx="632960" cy="932333"/>
          </a:xfrm>
          <a:prstGeom prst="rect">
            <a:avLst/>
          </a:prstGeom>
          <a:ln w="12700">
            <a:miter lim="400000"/>
          </a:ln>
        </p:spPr>
      </p:pic>
      <p:pic>
        <p:nvPicPr>
          <p:cNvPr id="219" name="Google Shape;204;p6" descr="Google Shape;204;p6"/>
          <p:cNvPicPr>
            <a:picLocks noChangeAspect="1"/>
          </p:cNvPicPr>
          <p:nvPr/>
        </p:nvPicPr>
        <p:blipFill>
          <a:blip r:embed="rId14">
            <a:extLst/>
          </a:blip>
          <a:stretch>
            <a:fillRect/>
          </a:stretch>
        </p:blipFill>
        <p:spPr>
          <a:xfrm>
            <a:off x="5902931" y="8410682"/>
            <a:ext cx="467401" cy="940014"/>
          </a:xfrm>
          <a:prstGeom prst="rect">
            <a:avLst/>
          </a:prstGeom>
          <a:ln w="12700">
            <a:miter lim="400000"/>
          </a:ln>
        </p:spPr>
      </p:pic>
      <p:pic>
        <p:nvPicPr>
          <p:cNvPr id="220" name="Google Shape;205;p6" descr="Google Shape;205;p6"/>
          <p:cNvPicPr>
            <a:picLocks noChangeAspect="1"/>
          </p:cNvPicPr>
          <p:nvPr/>
        </p:nvPicPr>
        <p:blipFill>
          <a:blip r:embed="rId15">
            <a:extLst/>
          </a:blip>
          <a:stretch>
            <a:fillRect/>
          </a:stretch>
        </p:blipFill>
        <p:spPr>
          <a:xfrm>
            <a:off x="10583326" y="8399635"/>
            <a:ext cx="583926" cy="914416"/>
          </a:xfrm>
          <a:prstGeom prst="rect">
            <a:avLst/>
          </a:prstGeom>
          <a:ln w="12700">
            <a:miter lim="400000"/>
          </a:ln>
        </p:spPr>
      </p:pic>
      <p:pic>
        <p:nvPicPr>
          <p:cNvPr id="221" name="Google Shape;206;p6" descr="Google Shape;206;p6"/>
          <p:cNvPicPr>
            <a:picLocks noChangeAspect="1"/>
          </p:cNvPicPr>
          <p:nvPr/>
        </p:nvPicPr>
        <p:blipFill>
          <a:blip r:embed="rId16">
            <a:extLst/>
          </a:blip>
          <a:stretch>
            <a:fillRect/>
          </a:stretch>
        </p:blipFill>
        <p:spPr>
          <a:xfrm>
            <a:off x="14234134" y="8372182"/>
            <a:ext cx="696133" cy="94942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FCD53"/>
        </a:solidFill>
      </p:bgPr>
    </p:bg>
    <p:spTree>
      <p:nvGrpSpPr>
        <p:cNvPr id="1" name=""/>
        <p:cNvGrpSpPr/>
        <p:nvPr/>
      </p:nvGrpSpPr>
      <p:grpSpPr>
        <a:xfrm>
          <a:off x="0" y="0"/>
          <a:ext cx="0" cy="0"/>
          <a:chOff x="0" y="0"/>
          <a:chExt cx="0" cy="0"/>
        </a:xfrm>
      </p:grpSpPr>
      <p:sp>
        <p:nvSpPr>
          <p:cNvPr id="223" name="Google Shape;211;p7"/>
          <p:cNvSpPr txBox="1"/>
          <p:nvPr/>
        </p:nvSpPr>
        <p:spPr>
          <a:xfrm>
            <a:off x="0" y="1255307"/>
            <a:ext cx="18288000" cy="1231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b="1" sz="8000">
                <a:solidFill>
                  <a:srgbClr val="6E3E91"/>
                </a:solidFill>
                <a:latin typeface="Verdana"/>
                <a:ea typeface="Verdana"/>
                <a:cs typeface="Verdana"/>
                <a:sym typeface="Verdana"/>
              </a:defRPr>
            </a:lvl1pPr>
          </a:lstStyle>
          <a:p>
            <a:pPr/>
            <a:r>
              <a:t>E-cigarettes</a:t>
            </a:r>
          </a:p>
        </p:txBody>
      </p:sp>
      <p:sp>
        <p:nvSpPr>
          <p:cNvPr id="224" name="Google Shape;212;p7"/>
          <p:cNvSpPr txBox="1"/>
          <p:nvPr/>
        </p:nvSpPr>
        <p:spPr>
          <a:xfrm>
            <a:off x="5185185" y="3396848"/>
            <a:ext cx="11936065" cy="23325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33333"/>
              </a:lnSpc>
              <a:defRPr b="1" sz="2400">
                <a:solidFill>
                  <a:srgbClr val="6E3E91"/>
                </a:solidFill>
                <a:latin typeface="Verdana"/>
                <a:ea typeface="Verdana"/>
                <a:cs typeface="Verdana"/>
                <a:sym typeface="Verdana"/>
              </a:defRPr>
            </a:pPr>
            <a:r>
              <a:t>The use of e-cigarettes in under 18s has increased rapidly in the last 3 years, but still remains low at only 7.6% occasional or regular use.</a:t>
            </a:r>
          </a:p>
          <a:p>
            <a:pPr>
              <a:lnSpc>
                <a:spcPct val="133333"/>
              </a:lnSpc>
              <a:defRPr b="1" sz="2400">
                <a:solidFill>
                  <a:srgbClr val="6E3E91"/>
                </a:solidFill>
                <a:latin typeface="Verdana"/>
                <a:ea typeface="Verdana"/>
                <a:cs typeface="Verdana"/>
                <a:sym typeface="Verdana"/>
              </a:defRPr>
            </a:pPr>
            <a:r>
              <a:t>  </a:t>
            </a:r>
          </a:p>
          <a:p>
            <a:pPr>
              <a:lnSpc>
                <a:spcPct val="133333"/>
              </a:lnSpc>
              <a:defRPr b="1" sz="2400">
                <a:solidFill>
                  <a:srgbClr val="6E3E91"/>
                </a:solidFill>
                <a:latin typeface="Verdana"/>
                <a:ea typeface="Verdana"/>
                <a:cs typeface="Verdana"/>
                <a:sym typeface="Verdana"/>
              </a:defRPr>
            </a:pPr>
            <a:r>
              <a:t>Even including experimental 'ever use' put the rate at 22% of young people – up from 12.5% in 2021.</a:t>
            </a:r>
          </a:p>
        </p:txBody>
      </p:sp>
      <p:sp>
        <p:nvSpPr>
          <p:cNvPr id="225" name="Google Shape;213;p7"/>
          <p:cNvSpPr txBox="1"/>
          <p:nvPr/>
        </p:nvSpPr>
        <p:spPr>
          <a:xfrm>
            <a:off x="552760" y="4820025"/>
            <a:ext cx="3892800" cy="368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20000"/>
              </a:lnSpc>
              <a:defRPr b="1" sz="2400">
                <a:solidFill>
                  <a:srgbClr val="6E3E91"/>
                </a:solidFill>
                <a:latin typeface="Verdana"/>
                <a:ea typeface="Verdana"/>
                <a:cs typeface="Verdana"/>
                <a:sym typeface="Verdana"/>
              </a:defRPr>
            </a:lvl1pPr>
          </a:lstStyle>
          <a:p>
            <a:pPr/>
            <a:r>
              <a:t>of 11 to 17-year-olds</a:t>
            </a:r>
          </a:p>
        </p:txBody>
      </p:sp>
      <p:sp>
        <p:nvSpPr>
          <p:cNvPr id="226" name="Google Shape;214;p7"/>
          <p:cNvSpPr txBox="1"/>
          <p:nvPr/>
        </p:nvSpPr>
        <p:spPr>
          <a:xfrm>
            <a:off x="5185185" y="7078833"/>
            <a:ext cx="11790382" cy="18414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33333"/>
              </a:lnSpc>
              <a:defRPr b="1" sz="2400">
                <a:solidFill>
                  <a:srgbClr val="6E3E91"/>
                </a:solidFill>
                <a:latin typeface="Verdana"/>
                <a:ea typeface="Verdana"/>
                <a:cs typeface="Verdana"/>
                <a:sym typeface="Verdana"/>
              </a:defRPr>
            </a:lvl1pPr>
          </a:lstStyle>
          <a:p>
            <a:pPr/>
            <a:r>
              <a:t>The rise is mostly from increased use of disposable vapes marketed by companies wanting to make more profit from younger people. Fewer adults are smoking so companies need to find alternative ways to increase profits.</a:t>
            </a:r>
          </a:p>
        </p:txBody>
      </p:sp>
      <p:sp>
        <p:nvSpPr>
          <p:cNvPr id="227" name="Google Shape;215;p7"/>
          <p:cNvSpPr txBox="1"/>
          <p:nvPr/>
        </p:nvSpPr>
        <p:spPr>
          <a:xfrm>
            <a:off x="552775" y="3615978"/>
            <a:ext cx="3892771" cy="1231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10000"/>
              </a:lnSpc>
              <a:defRPr sz="8000">
                <a:solidFill>
                  <a:srgbClr val="6E3E91"/>
                </a:solidFill>
                <a:latin typeface="Verdana"/>
                <a:ea typeface="Verdana"/>
                <a:cs typeface="Verdana"/>
                <a:sym typeface="Verdana"/>
              </a:defRPr>
            </a:lvl1pPr>
          </a:lstStyle>
          <a:p>
            <a:pPr/>
            <a:r>
              <a:t>15.8%</a:t>
            </a:r>
          </a:p>
        </p:txBody>
      </p:sp>
      <p:sp>
        <p:nvSpPr>
          <p:cNvPr id="228" name="Google Shape;217;p7"/>
          <p:cNvSpPr txBox="1"/>
          <p:nvPr/>
        </p:nvSpPr>
        <p:spPr>
          <a:xfrm>
            <a:off x="552775" y="7078833"/>
            <a:ext cx="3892771" cy="1854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defRPr sz="8000">
                <a:solidFill>
                  <a:srgbClr val="6E3E91"/>
                </a:solidFill>
                <a:latin typeface="Verdana"/>
                <a:ea typeface="Verdana"/>
                <a:cs typeface="Verdana"/>
                <a:sym typeface="Verdana"/>
              </a:defRPr>
            </a:pPr>
            <a:r>
              <a:t>£</a:t>
            </a:r>
            <a:r>
              <a:rPr sz="12000"/>
              <a:t>£</a:t>
            </a:r>
            <a:r>
              <a:t>£</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BBF27"/>
        </a:solidFill>
      </p:bgPr>
    </p:bg>
    <p:spTree>
      <p:nvGrpSpPr>
        <p:cNvPr id="1" name=""/>
        <p:cNvGrpSpPr/>
        <p:nvPr/>
      </p:nvGrpSpPr>
      <p:grpSpPr>
        <a:xfrm>
          <a:off x="0" y="0"/>
          <a:ext cx="0" cy="0"/>
          <a:chOff x="0" y="0"/>
          <a:chExt cx="0" cy="0"/>
        </a:xfrm>
      </p:grpSpPr>
      <p:sp>
        <p:nvSpPr>
          <p:cNvPr id="230" name="Google Shape;222;p8"/>
          <p:cNvSpPr/>
          <p:nvPr/>
        </p:nvSpPr>
        <p:spPr>
          <a:xfrm>
            <a:off x="0" y="8086134"/>
            <a:ext cx="18288000" cy="2200867"/>
          </a:xfrm>
          <a:prstGeom prst="rect">
            <a:avLst/>
          </a:prstGeom>
          <a:solidFill>
            <a:srgbClr val="6E3E91"/>
          </a:solidFill>
          <a:ln w="12700">
            <a:miter lim="400000"/>
          </a:ln>
        </p:spPr>
        <p:txBody>
          <a:bodyPr lIns="0" tIns="0" rIns="0" bIns="0" anchor="ctr"/>
          <a:lstStyle/>
          <a:p>
            <a:pPr algn="ctr">
              <a:defRPr>
                <a:solidFill>
                  <a:srgbClr val="FFFFFF"/>
                </a:solidFill>
              </a:defRPr>
            </a:pPr>
          </a:p>
        </p:txBody>
      </p:sp>
      <p:pic>
        <p:nvPicPr>
          <p:cNvPr id="231" name="Google Shape;223;p8" descr="Google Shape;223;p8"/>
          <p:cNvPicPr>
            <a:picLocks noChangeAspect="1"/>
          </p:cNvPicPr>
          <p:nvPr/>
        </p:nvPicPr>
        <p:blipFill>
          <a:blip r:embed="rId2">
            <a:extLst/>
          </a:blip>
          <a:srcRect l="2397" t="18483" r="0" b="0"/>
          <a:stretch>
            <a:fillRect/>
          </a:stretch>
        </p:blipFill>
        <p:spPr>
          <a:xfrm>
            <a:off x="1218895" y="1888957"/>
            <a:ext cx="7423486" cy="61999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020" y="0"/>
                </a:moveTo>
                <a:cubicBezTo>
                  <a:pt x="4038" y="0"/>
                  <a:pt x="0" y="4835"/>
                  <a:pt x="0" y="10800"/>
                </a:cubicBezTo>
                <a:lnTo>
                  <a:pt x="0" y="21600"/>
                </a:lnTo>
                <a:lnTo>
                  <a:pt x="21600" y="21600"/>
                </a:lnTo>
                <a:lnTo>
                  <a:pt x="21600" y="10800"/>
                </a:lnTo>
                <a:cubicBezTo>
                  <a:pt x="21600" y="4835"/>
                  <a:pt x="17562" y="0"/>
                  <a:pt x="12580" y="0"/>
                </a:cubicBezTo>
                <a:lnTo>
                  <a:pt x="9020" y="0"/>
                </a:lnTo>
                <a:close/>
              </a:path>
            </a:pathLst>
          </a:custGeom>
          <a:ln w="12700">
            <a:miter lim="400000"/>
          </a:ln>
        </p:spPr>
      </p:pic>
      <p:sp>
        <p:nvSpPr>
          <p:cNvPr id="232" name="Google Shape;224;p8"/>
          <p:cNvSpPr txBox="1"/>
          <p:nvPr/>
        </p:nvSpPr>
        <p:spPr>
          <a:xfrm>
            <a:off x="9842913" y="2327644"/>
            <a:ext cx="6925817" cy="1231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8000">
                <a:solidFill>
                  <a:srgbClr val="6E3E91"/>
                </a:solidFill>
                <a:latin typeface="Verdana"/>
                <a:ea typeface="Verdana"/>
                <a:cs typeface="Verdana"/>
                <a:sym typeface="Verdana"/>
              </a:defRPr>
            </a:lvl1pPr>
          </a:lstStyle>
          <a:p>
            <a:pPr/>
            <a:r>
              <a:t>Cigarettes</a:t>
            </a:r>
          </a:p>
        </p:txBody>
      </p:sp>
      <p:sp>
        <p:nvSpPr>
          <p:cNvPr id="233" name="Google Shape;225;p8"/>
          <p:cNvSpPr txBox="1"/>
          <p:nvPr/>
        </p:nvSpPr>
        <p:spPr>
          <a:xfrm>
            <a:off x="9842899" y="3931999"/>
            <a:ext cx="7653900" cy="353906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33333"/>
              </a:lnSpc>
              <a:defRPr b="1" sz="3600">
                <a:solidFill>
                  <a:srgbClr val="6E3E91"/>
                </a:solidFill>
                <a:latin typeface="Verdana"/>
                <a:ea typeface="Verdana"/>
                <a:cs typeface="Verdana"/>
                <a:sym typeface="Verdana"/>
              </a:defRPr>
            </a:lvl1pPr>
          </a:lstStyle>
          <a:p>
            <a:pPr/>
            <a:r>
              <a:t>The tobacco epidemic is one of the biggest public health threats the world has ever faced, killing more than 8 million people a year.</a:t>
            </a:r>
          </a:p>
        </p:txBody>
      </p:sp>
      <p:sp>
        <p:nvSpPr>
          <p:cNvPr id="234" name="Google Shape;226;p8"/>
          <p:cNvSpPr txBox="1"/>
          <p:nvPr/>
        </p:nvSpPr>
        <p:spPr>
          <a:xfrm>
            <a:off x="0" y="8800142"/>
            <a:ext cx="18288000" cy="558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40000"/>
              </a:lnSpc>
              <a:defRPr b="1" sz="3600">
                <a:solidFill>
                  <a:srgbClr val="FBBF27"/>
                </a:solidFill>
                <a:latin typeface="Verdana"/>
                <a:ea typeface="Verdana"/>
                <a:cs typeface="Verdana"/>
                <a:sym typeface="Verdana"/>
              </a:defRPr>
            </a:lvl1pPr>
          </a:lstStyle>
          <a:p>
            <a:pPr/>
            <a:r>
              <a:t>There are more than 4,000 chemicals in a cigarette.</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FCD53"/>
        </a:solidFill>
      </p:bgPr>
    </p:bg>
    <p:spTree>
      <p:nvGrpSpPr>
        <p:cNvPr id="1" name=""/>
        <p:cNvGrpSpPr/>
        <p:nvPr/>
      </p:nvGrpSpPr>
      <p:grpSpPr>
        <a:xfrm>
          <a:off x="0" y="0"/>
          <a:ext cx="0" cy="0"/>
          <a:chOff x="0" y="0"/>
          <a:chExt cx="0" cy="0"/>
        </a:xfrm>
      </p:grpSpPr>
      <p:sp>
        <p:nvSpPr>
          <p:cNvPr id="236" name="Google Shape;231;p9"/>
          <p:cNvSpPr txBox="1"/>
          <p:nvPr/>
        </p:nvSpPr>
        <p:spPr>
          <a:xfrm>
            <a:off x="1000095" y="3519859"/>
            <a:ext cx="9035731" cy="27939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133333"/>
              </a:lnSpc>
              <a:defRPr b="1" sz="3600">
                <a:solidFill>
                  <a:srgbClr val="6E3E91"/>
                </a:solidFill>
                <a:latin typeface="Verdana"/>
                <a:ea typeface="Verdana"/>
                <a:cs typeface="Verdana"/>
                <a:sym typeface="Verdana"/>
              </a:defRPr>
            </a:pPr>
            <a:r>
              <a:t>Tobacco is heated to produce smoke which bubbles through </a:t>
            </a:r>
          </a:p>
          <a:p>
            <a:pPr>
              <a:lnSpc>
                <a:spcPct val="133333"/>
              </a:lnSpc>
              <a:defRPr b="1" sz="3600">
                <a:solidFill>
                  <a:srgbClr val="6E3E91"/>
                </a:solidFill>
                <a:latin typeface="Verdana"/>
                <a:ea typeface="Verdana"/>
                <a:cs typeface="Verdana"/>
                <a:sym typeface="Verdana"/>
              </a:defRPr>
            </a:pPr>
            <a:r>
              <a:t>a bowl of water and into a long hose-like pipe to be breathed in. </a:t>
            </a:r>
          </a:p>
        </p:txBody>
      </p:sp>
      <p:sp>
        <p:nvSpPr>
          <p:cNvPr id="237" name="Google Shape;232;p9"/>
          <p:cNvSpPr/>
          <p:nvPr/>
        </p:nvSpPr>
        <p:spPr>
          <a:xfrm>
            <a:off x="982476" y="7481885"/>
            <a:ext cx="7267221" cy="581396"/>
          </a:xfrm>
          <a:prstGeom prst="rect">
            <a:avLst/>
          </a:prstGeom>
          <a:solidFill>
            <a:srgbClr val="6E3E91"/>
          </a:solidFill>
          <a:ln w="12700">
            <a:miter lim="400000"/>
          </a:ln>
        </p:spPr>
        <p:txBody>
          <a:bodyPr lIns="0" tIns="0" rIns="0" bIns="0" anchor="ctr"/>
          <a:lstStyle/>
          <a:p>
            <a:pPr algn="ctr">
              <a:defRPr>
                <a:solidFill>
                  <a:srgbClr val="FFFFFF"/>
                </a:solidFill>
              </a:defRPr>
            </a:pPr>
          </a:p>
        </p:txBody>
      </p:sp>
      <p:sp>
        <p:nvSpPr>
          <p:cNvPr id="238" name="Google Shape;233;p9"/>
          <p:cNvSpPr txBox="1"/>
          <p:nvPr/>
        </p:nvSpPr>
        <p:spPr>
          <a:xfrm>
            <a:off x="982474" y="1521388"/>
            <a:ext cx="6925817" cy="1231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8000">
                <a:solidFill>
                  <a:srgbClr val="6E3E91"/>
                </a:solidFill>
                <a:latin typeface="Verdana"/>
                <a:ea typeface="Verdana"/>
                <a:cs typeface="Verdana"/>
                <a:sym typeface="Verdana"/>
              </a:defRPr>
            </a:lvl1pPr>
          </a:lstStyle>
          <a:p>
            <a:pPr/>
            <a:r>
              <a:t>Shisha</a:t>
            </a:r>
          </a:p>
        </p:txBody>
      </p:sp>
      <p:sp>
        <p:nvSpPr>
          <p:cNvPr id="239" name="Google Shape;234;p9"/>
          <p:cNvSpPr/>
          <p:nvPr/>
        </p:nvSpPr>
        <p:spPr>
          <a:xfrm>
            <a:off x="982475" y="6890864"/>
            <a:ext cx="9035731" cy="568715"/>
          </a:xfrm>
          <a:prstGeom prst="rect">
            <a:avLst/>
          </a:prstGeom>
          <a:solidFill>
            <a:srgbClr val="6E3E91"/>
          </a:solidFill>
          <a:ln w="12700">
            <a:miter lim="400000"/>
          </a:ln>
        </p:spPr>
        <p:txBody>
          <a:bodyPr lIns="0" tIns="0" rIns="0" bIns="0" anchor="ctr"/>
          <a:lstStyle/>
          <a:p>
            <a:pPr algn="ctr">
              <a:defRPr>
                <a:solidFill>
                  <a:srgbClr val="FFFFFF"/>
                </a:solidFill>
              </a:defRPr>
            </a:pPr>
          </a:p>
        </p:txBody>
      </p:sp>
      <p:sp>
        <p:nvSpPr>
          <p:cNvPr id="240" name="Google Shape;235;p9"/>
          <p:cNvSpPr txBox="1"/>
          <p:nvPr/>
        </p:nvSpPr>
        <p:spPr>
          <a:xfrm>
            <a:off x="1186492" y="6918262"/>
            <a:ext cx="8756193" cy="1117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b="1" sz="3600">
                <a:solidFill>
                  <a:srgbClr val="FFFFFF"/>
                </a:solidFill>
                <a:latin typeface="Verdana"/>
                <a:ea typeface="Verdana"/>
                <a:cs typeface="Verdana"/>
                <a:sym typeface="Verdana"/>
              </a:defRPr>
            </a:pPr>
            <a:r>
              <a:t>1 hour of shisha is the equivalent</a:t>
            </a:r>
          </a:p>
          <a:p>
            <a:pPr>
              <a:defRPr b="1" sz="3600">
                <a:solidFill>
                  <a:srgbClr val="FFFFFF"/>
                </a:solidFill>
                <a:latin typeface="Verdana"/>
                <a:ea typeface="Verdana"/>
                <a:cs typeface="Verdana"/>
                <a:sym typeface="Verdana"/>
              </a:defRPr>
            </a:pPr>
            <a:r>
              <a:t>of smoking 100 cigarettes.</a:t>
            </a:r>
          </a:p>
        </p:txBody>
      </p:sp>
      <p:pic>
        <p:nvPicPr>
          <p:cNvPr id="241" name="Google Shape;236;p9" descr="Google Shape;236;p9"/>
          <p:cNvPicPr>
            <a:picLocks noChangeAspect="1"/>
          </p:cNvPicPr>
          <p:nvPr/>
        </p:nvPicPr>
        <p:blipFill>
          <a:blip r:embed="rId2">
            <a:extLst/>
          </a:blip>
          <a:stretch>
            <a:fillRect/>
          </a:stretch>
        </p:blipFill>
        <p:spPr>
          <a:xfrm>
            <a:off x="9326880" y="0"/>
            <a:ext cx="9261777" cy="1077651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