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6"/>
  </p:notesMasterIdLst>
  <p:sldIdLst>
    <p:sldId id="259" r:id="rId3"/>
    <p:sldId id="257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68" r:id="rId12"/>
    <p:sldId id="270" r:id="rId13"/>
    <p:sldId id="271" r:id="rId14"/>
    <p:sldId id="272" r:id="rId15"/>
    <p:sldId id="273" r:id="rId16"/>
    <p:sldId id="275" r:id="rId17"/>
    <p:sldId id="283" r:id="rId18"/>
    <p:sldId id="274" r:id="rId19"/>
    <p:sldId id="276" r:id="rId20"/>
    <p:sldId id="277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4"/>
    <p:restoredTop sz="76298"/>
  </p:normalViewPr>
  <p:slideViewPr>
    <p:cSldViewPr snapToGrid="0">
      <p:cViewPr varScale="1">
        <p:scale>
          <a:sx n="98" d="100"/>
          <a:sy n="98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EDDF-8961-D91C-094A-74D14E6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A924-BB3A-D280-3B3D-D053379E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66BD-E432-63ED-0C86-D8F321D7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58BF-8CBD-D822-3DD2-4843C084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FEB8-83C1-840C-CF73-298399BE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5202-C623-0AEA-E44D-8AC783C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3CA30-8195-3E5A-9EF7-B8F8D53F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2408-DBA3-B95D-5D2F-C7775E68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AD90-7D8D-DBE4-05F1-78FDDE83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90DE-C60F-A4E1-5866-E05C7AA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ECD3-C5EE-7A9E-882D-3AFB7341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F400F-CC2D-00D2-C6A5-A52AC40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993CA-CBDB-2C56-E368-EAC9D6D6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3F69-FFC5-0FF4-8946-CBAB7D54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276DD-23C0-57FF-E233-A259F93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2CDDC-441A-9778-65C6-6EFAB04F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4BA1B-2357-6E15-D7CB-3F07611F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3" r:id="rId3"/>
    <p:sldLayoutId id="2147483664" r:id="rId4"/>
    <p:sldLayoutId id="2147483665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A2332-B744-121B-341F-50EB79FB7D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3544" y="5343709"/>
            <a:ext cx="1666507" cy="16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83721" y="-510989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506" y="3957294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212" y="540895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008" y="1272137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B4F46-A849-E62F-21D1-43CE4314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22799-0642-5425-4AB0-C962692F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F47BF-53A9-CF28-6A87-C621E0B1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4350"/>
            <a:ext cx="12192001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900323" y="297716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-411584" y="4680049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5996876" y="-275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587</Words>
  <Application>Microsoft Macintosh PowerPoint</Application>
  <PresentationFormat>Widescreen</PresentationFormat>
  <Paragraphs>70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34</cp:revision>
  <dcterms:created xsi:type="dcterms:W3CDTF">2023-01-31T15:53:22Z</dcterms:created>
  <dcterms:modified xsi:type="dcterms:W3CDTF">2023-02-09T09:02:54Z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</Properties>
</file>